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4" r:id="rId2"/>
    <p:sldId id="292" r:id="rId3"/>
    <p:sldId id="294" r:id="rId4"/>
    <p:sldId id="287" r:id="rId5"/>
    <p:sldId id="257" r:id="rId6"/>
    <p:sldId id="259" r:id="rId7"/>
    <p:sldId id="274" r:id="rId8"/>
    <p:sldId id="279" r:id="rId9"/>
    <p:sldId id="286" r:id="rId10"/>
    <p:sldId id="336" r:id="rId11"/>
    <p:sldId id="265" r:id="rId12"/>
    <p:sldId id="332" r:id="rId13"/>
    <p:sldId id="295" r:id="rId14"/>
    <p:sldId id="317" r:id="rId15"/>
    <p:sldId id="278" r:id="rId16"/>
    <p:sldId id="264" r:id="rId17"/>
    <p:sldId id="276" r:id="rId18"/>
    <p:sldId id="296" r:id="rId19"/>
    <p:sldId id="288" r:id="rId20"/>
    <p:sldId id="272" r:id="rId21"/>
    <p:sldId id="289" r:id="rId22"/>
    <p:sldId id="290" r:id="rId23"/>
    <p:sldId id="291" r:id="rId24"/>
    <p:sldId id="331" r:id="rId25"/>
    <p:sldId id="263" r:id="rId26"/>
    <p:sldId id="280" r:id="rId27"/>
    <p:sldId id="266" r:id="rId28"/>
    <p:sldId id="301" r:id="rId29"/>
    <p:sldId id="334" r:id="rId30"/>
    <p:sldId id="261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6741"/>
    <a:srgbClr val="4A5A6F"/>
    <a:srgbClr val="F9F9F9"/>
    <a:srgbClr val="F7C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59" autoAdjust="0"/>
  </p:normalViewPr>
  <p:slideViewPr>
    <p:cSldViewPr snapToGrid="0" showGuides="1">
      <p:cViewPr varScale="1">
        <p:scale>
          <a:sx n="67" d="100"/>
          <a:sy n="67" d="100"/>
        </p:scale>
        <p:origin x="-84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56F87-A81A-4EDE-81AE-3C76F245D5E1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DC7B0-EBAC-4569-9993-246641655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00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127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图书流通管理系统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213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图书流通管理系统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095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3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67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E7456-78A7-456A-984B-3DC2BFF0CC5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948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E7456-78A7-456A-984B-3DC2BFF0CC5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449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7C08-3D4D-451F-AC90-00F370C928E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768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314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7C08-3D4D-451F-AC90-00F370C928E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519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7C08-3D4D-451F-AC90-00F370C928E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41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633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709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98E3-16CD-4F8A-A268-FE366D8E738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503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F45-547E-410F-8DF3-EC7ED5A73EE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04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00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61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956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E7456-78A7-456A-984B-3DC2BFF0CC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117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871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654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654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98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84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10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27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181348" y="1848097"/>
            <a:ext cx="2036148" cy="2036148"/>
          </a:xfrm>
          <a:custGeom>
            <a:avLst/>
            <a:gdLst>
              <a:gd name="connsiteX0" fmla="*/ 1018075 w 2036148"/>
              <a:gd name="connsiteY0" fmla="*/ 0 h 2036148"/>
              <a:gd name="connsiteX1" fmla="*/ 1206116 w 2036148"/>
              <a:gd name="connsiteY1" fmla="*/ 77890 h 2036148"/>
              <a:gd name="connsiteX2" fmla="*/ 1958259 w 2036148"/>
              <a:gd name="connsiteY2" fmla="*/ 830033 h 2036148"/>
              <a:gd name="connsiteX3" fmla="*/ 1958259 w 2036148"/>
              <a:gd name="connsiteY3" fmla="*/ 1206116 h 2036148"/>
              <a:gd name="connsiteX4" fmla="*/ 1206116 w 2036148"/>
              <a:gd name="connsiteY4" fmla="*/ 1958259 h 2036148"/>
              <a:gd name="connsiteX5" fmla="*/ 830033 w 2036148"/>
              <a:gd name="connsiteY5" fmla="*/ 1958259 h 2036148"/>
              <a:gd name="connsiteX6" fmla="*/ 77890 w 2036148"/>
              <a:gd name="connsiteY6" fmla="*/ 1206116 h 2036148"/>
              <a:gd name="connsiteX7" fmla="*/ 77890 w 2036148"/>
              <a:gd name="connsiteY7" fmla="*/ 830033 h 2036148"/>
              <a:gd name="connsiteX8" fmla="*/ 830033 w 2036148"/>
              <a:gd name="connsiteY8" fmla="*/ 77890 h 2036148"/>
              <a:gd name="connsiteX9" fmla="*/ 1018075 w 2036148"/>
              <a:gd name="connsiteY9" fmla="*/ 0 h 203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6148" h="2036148">
                <a:moveTo>
                  <a:pt x="1018075" y="0"/>
                </a:moveTo>
                <a:cubicBezTo>
                  <a:pt x="1086132" y="0"/>
                  <a:pt x="1154190" y="25963"/>
                  <a:pt x="1206116" y="77890"/>
                </a:cubicBezTo>
                <a:lnTo>
                  <a:pt x="1958259" y="830033"/>
                </a:lnTo>
                <a:cubicBezTo>
                  <a:pt x="2062112" y="933886"/>
                  <a:pt x="2062112" y="1102263"/>
                  <a:pt x="1958259" y="1206116"/>
                </a:cubicBezTo>
                <a:lnTo>
                  <a:pt x="1206116" y="1958259"/>
                </a:lnTo>
                <a:cubicBezTo>
                  <a:pt x="1102263" y="2062112"/>
                  <a:pt x="933886" y="2062112"/>
                  <a:pt x="830033" y="1958259"/>
                </a:cubicBezTo>
                <a:lnTo>
                  <a:pt x="77890" y="1206116"/>
                </a:lnTo>
                <a:cubicBezTo>
                  <a:pt x="-25963" y="1102263"/>
                  <a:pt x="-25963" y="933886"/>
                  <a:pt x="77890" y="830033"/>
                </a:cubicBezTo>
                <a:lnTo>
                  <a:pt x="830033" y="77890"/>
                </a:lnTo>
                <a:cubicBezTo>
                  <a:pt x="881959" y="25963"/>
                  <a:pt x="950017" y="0"/>
                  <a:pt x="10180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1181348" y="4104549"/>
            <a:ext cx="2036148" cy="2036148"/>
          </a:xfrm>
          <a:custGeom>
            <a:avLst/>
            <a:gdLst>
              <a:gd name="connsiteX0" fmla="*/ 1018075 w 2036148"/>
              <a:gd name="connsiteY0" fmla="*/ 0 h 2036148"/>
              <a:gd name="connsiteX1" fmla="*/ 1206116 w 2036148"/>
              <a:gd name="connsiteY1" fmla="*/ 77890 h 2036148"/>
              <a:gd name="connsiteX2" fmla="*/ 1958259 w 2036148"/>
              <a:gd name="connsiteY2" fmla="*/ 830033 h 2036148"/>
              <a:gd name="connsiteX3" fmla="*/ 1958259 w 2036148"/>
              <a:gd name="connsiteY3" fmla="*/ 1206116 h 2036148"/>
              <a:gd name="connsiteX4" fmla="*/ 1206116 w 2036148"/>
              <a:gd name="connsiteY4" fmla="*/ 1958259 h 2036148"/>
              <a:gd name="connsiteX5" fmla="*/ 830033 w 2036148"/>
              <a:gd name="connsiteY5" fmla="*/ 1958259 h 2036148"/>
              <a:gd name="connsiteX6" fmla="*/ 77890 w 2036148"/>
              <a:gd name="connsiteY6" fmla="*/ 1206116 h 2036148"/>
              <a:gd name="connsiteX7" fmla="*/ 77890 w 2036148"/>
              <a:gd name="connsiteY7" fmla="*/ 830033 h 2036148"/>
              <a:gd name="connsiteX8" fmla="*/ 830033 w 2036148"/>
              <a:gd name="connsiteY8" fmla="*/ 77890 h 2036148"/>
              <a:gd name="connsiteX9" fmla="*/ 1018075 w 2036148"/>
              <a:gd name="connsiteY9" fmla="*/ 0 h 203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6148" h="2036148">
                <a:moveTo>
                  <a:pt x="1018075" y="0"/>
                </a:moveTo>
                <a:cubicBezTo>
                  <a:pt x="1086132" y="0"/>
                  <a:pt x="1154190" y="25964"/>
                  <a:pt x="1206116" y="77890"/>
                </a:cubicBezTo>
                <a:lnTo>
                  <a:pt x="1958259" y="830033"/>
                </a:lnTo>
                <a:cubicBezTo>
                  <a:pt x="2062112" y="933886"/>
                  <a:pt x="2062112" y="1102264"/>
                  <a:pt x="1958259" y="1206116"/>
                </a:cubicBezTo>
                <a:lnTo>
                  <a:pt x="1206116" y="1958259"/>
                </a:lnTo>
                <a:cubicBezTo>
                  <a:pt x="1102263" y="2062112"/>
                  <a:pt x="933886" y="2062112"/>
                  <a:pt x="830033" y="1958259"/>
                </a:cubicBezTo>
                <a:lnTo>
                  <a:pt x="77890" y="1206116"/>
                </a:lnTo>
                <a:cubicBezTo>
                  <a:pt x="-25963" y="1102264"/>
                  <a:pt x="-25963" y="933886"/>
                  <a:pt x="77890" y="830033"/>
                </a:cubicBezTo>
                <a:lnTo>
                  <a:pt x="830033" y="77890"/>
                </a:lnTo>
                <a:cubicBezTo>
                  <a:pt x="881959" y="25964"/>
                  <a:pt x="950017" y="0"/>
                  <a:pt x="10180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6179706" y="1848097"/>
            <a:ext cx="2036148" cy="2036148"/>
          </a:xfrm>
          <a:custGeom>
            <a:avLst/>
            <a:gdLst>
              <a:gd name="connsiteX0" fmla="*/ 1018075 w 2036148"/>
              <a:gd name="connsiteY0" fmla="*/ 0 h 2036148"/>
              <a:gd name="connsiteX1" fmla="*/ 1206116 w 2036148"/>
              <a:gd name="connsiteY1" fmla="*/ 77890 h 2036148"/>
              <a:gd name="connsiteX2" fmla="*/ 1958259 w 2036148"/>
              <a:gd name="connsiteY2" fmla="*/ 830033 h 2036148"/>
              <a:gd name="connsiteX3" fmla="*/ 1958259 w 2036148"/>
              <a:gd name="connsiteY3" fmla="*/ 1206116 h 2036148"/>
              <a:gd name="connsiteX4" fmla="*/ 1206116 w 2036148"/>
              <a:gd name="connsiteY4" fmla="*/ 1958259 h 2036148"/>
              <a:gd name="connsiteX5" fmla="*/ 830033 w 2036148"/>
              <a:gd name="connsiteY5" fmla="*/ 1958259 h 2036148"/>
              <a:gd name="connsiteX6" fmla="*/ 77890 w 2036148"/>
              <a:gd name="connsiteY6" fmla="*/ 1206116 h 2036148"/>
              <a:gd name="connsiteX7" fmla="*/ 77890 w 2036148"/>
              <a:gd name="connsiteY7" fmla="*/ 830033 h 2036148"/>
              <a:gd name="connsiteX8" fmla="*/ 830033 w 2036148"/>
              <a:gd name="connsiteY8" fmla="*/ 77890 h 2036148"/>
              <a:gd name="connsiteX9" fmla="*/ 1018075 w 2036148"/>
              <a:gd name="connsiteY9" fmla="*/ 0 h 203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6148" h="2036148">
                <a:moveTo>
                  <a:pt x="1018075" y="0"/>
                </a:moveTo>
                <a:cubicBezTo>
                  <a:pt x="1086132" y="0"/>
                  <a:pt x="1154190" y="25963"/>
                  <a:pt x="1206116" y="77890"/>
                </a:cubicBezTo>
                <a:lnTo>
                  <a:pt x="1958259" y="830033"/>
                </a:lnTo>
                <a:cubicBezTo>
                  <a:pt x="2062112" y="933886"/>
                  <a:pt x="2062112" y="1102263"/>
                  <a:pt x="1958259" y="1206116"/>
                </a:cubicBezTo>
                <a:lnTo>
                  <a:pt x="1206116" y="1958259"/>
                </a:lnTo>
                <a:cubicBezTo>
                  <a:pt x="1102264" y="2062112"/>
                  <a:pt x="933886" y="2062112"/>
                  <a:pt x="830033" y="1958259"/>
                </a:cubicBezTo>
                <a:lnTo>
                  <a:pt x="77890" y="1206116"/>
                </a:lnTo>
                <a:cubicBezTo>
                  <a:pt x="-25963" y="1102263"/>
                  <a:pt x="-25963" y="933886"/>
                  <a:pt x="77890" y="830033"/>
                </a:cubicBezTo>
                <a:lnTo>
                  <a:pt x="830033" y="77890"/>
                </a:lnTo>
                <a:cubicBezTo>
                  <a:pt x="881960" y="25963"/>
                  <a:pt x="950017" y="0"/>
                  <a:pt x="10180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6179706" y="4104549"/>
            <a:ext cx="2036148" cy="2036148"/>
          </a:xfrm>
          <a:custGeom>
            <a:avLst/>
            <a:gdLst>
              <a:gd name="connsiteX0" fmla="*/ 1018075 w 2036148"/>
              <a:gd name="connsiteY0" fmla="*/ 0 h 2036148"/>
              <a:gd name="connsiteX1" fmla="*/ 1206116 w 2036148"/>
              <a:gd name="connsiteY1" fmla="*/ 77890 h 2036148"/>
              <a:gd name="connsiteX2" fmla="*/ 1958259 w 2036148"/>
              <a:gd name="connsiteY2" fmla="*/ 830033 h 2036148"/>
              <a:gd name="connsiteX3" fmla="*/ 1958259 w 2036148"/>
              <a:gd name="connsiteY3" fmla="*/ 1206116 h 2036148"/>
              <a:gd name="connsiteX4" fmla="*/ 1206116 w 2036148"/>
              <a:gd name="connsiteY4" fmla="*/ 1958259 h 2036148"/>
              <a:gd name="connsiteX5" fmla="*/ 830033 w 2036148"/>
              <a:gd name="connsiteY5" fmla="*/ 1958259 h 2036148"/>
              <a:gd name="connsiteX6" fmla="*/ 77890 w 2036148"/>
              <a:gd name="connsiteY6" fmla="*/ 1206116 h 2036148"/>
              <a:gd name="connsiteX7" fmla="*/ 77890 w 2036148"/>
              <a:gd name="connsiteY7" fmla="*/ 830033 h 2036148"/>
              <a:gd name="connsiteX8" fmla="*/ 830033 w 2036148"/>
              <a:gd name="connsiteY8" fmla="*/ 77890 h 2036148"/>
              <a:gd name="connsiteX9" fmla="*/ 1018075 w 2036148"/>
              <a:gd name="connsiteY9" fmla="*/ 0 h 203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6148" h="2036148">
                <a:moveTo>
                  <a:pt x="1018075" y="0"/>
                </a:moveTo>
                <a:cubicBezTo>
                  <a:pt x="1086132" y="0"/>
                  <a:pt x="1154190" y="25964"/>
                  <a:pt x="1206116" y="77890"/>
                </a:cubicBezTo>
                <a:lnTo>
                  <a:pt x="1958259" y="830033"/>
                </a:lnTo>
                <a:cubicBezTo>
                  <a:pt x="2062112" y="933886"/>
                  <a:pt x="2062112" y="1102264"/>
                  <a:pt x="1958259" y="1206116"/>
                </a:cubicBezTo>
                <a:lnTo>
                  <a:pt x="1206116" y="1958259"/>
                </a:lnTo>
                <a:cubicBezTo>
                  <a:pt x="1102264" y="2062112"/>
                  <a:pt x="933886" y="2062112"/>
                  <a:pt x="830033" y="1958259"/>
                </a:cubicBezTo>
                <a:lnTo>
                  <a:pt x="77890" y="1206116"/>
                </a:lnTo>
                <a:cubicBezTo>
                  <a:pt x="-25963" y="1102264"/>
                  <a:pt x="-25963" y="933886"/>
                  <a:pt x="77890" y="830033"/>
                </a:cubicBezTo>
                <a:lnTo>
                  <a:pt x="830033" y="77890"/>
                </a:lnTo>
                <a:cubicBezTo>
                  <a:pt x="881960" y="25964"/>
                  <a:pt x="950017" y="0"/>
                  <a:pt x="10180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43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767924" y="1955800"/>
            <a:ext cx="1486188" cy="1697906"/>
          </a:xfrm>
          <a:custGeom>
            <a:avLst/>
            <a:gdLst>
              <a:gd name="connsiteX0" fmla="*/ 650986 w 1301972"/>
              <a:gd name="connsiteY0" fmla="*/ 0 h 1487448"/>
              <a:gd name="connsiteX1" fmla="*/ 672955 w 1301972"/>
              <a:gd name="connsiteY1" fmla="*/ 2215 h 1487448"/>
              <a:gd name="connsiteX2" fmla="*/ 690487 w 1301972"/>
              <a:gd name="connsiteY2" fmla="*/ 7657 h 1487448"/>
              <a:gd name="connsiteX3" fmla="*/ 706397 w 1301972"/>
              <a:gd name="connsiteY3" fmla="*/ 15612 h 1487448"/>
              <a:gd name="connsiteX4" fmla="*/ 1247225 w 1301972"/>
              <a:gd name="connsiteY4" fmla="*/ 287208 h 1487448"/>
              <a:gd name="connsiteX5" fmla="*/ 1299758 w 1301972"/>
              <a:gd name="connsiteY5" fmla="*/ 359803 h 1487448"/>
              <a:gd name="connsiteX6" fmla="*/ 1301972 w 1301972"/>
              <a:gd name="connsiteY6" fmla="*/ 381768 h 1487448"/>
              <a:gd name="connsiteX7" fmla="*/ 1301972 w 1301972"/>
              <a:gd name="connsiteY7" fmla="*/ 381775 h 1487448"/>
              <a:gd name="connsiteX8" fmla="*/ 1301972 w 1301972"/>
              <a:gd name="connsiteY8" fmla="*/ 1106345 h 1487448"/>
              <a:gd name="connsiteX9" fmla="*/ 1301972 w 1301972"/>
              <a:gd name="connsiteY9" fmla="*/ 1106352 h 1487448"/>
              <a:gd name="connsiteX10" fmla="*/ 1299758 w 1301972"/>
              <a:gd name="connsiteY10" fmla="*/ 1128317 h 1487448"/>
              <a:gd name="connsiteX11" fmla="*/ 1270046 w 1301972"/>
              <a:gd name="connsiteY11" fmla="*/ 1183427 h 1487448"/>
              <a:gd name="connsiteX12" fmla="*/ 1253926 w 1301972"/>
              <a:gd name="connsiteY12" fmla="*/ 1196727 h 1487448"/>
              <a:gd name="connsiteX13" fmla="*/ 1231197 w 1301972"/>
              <a:gd name="connsiteY13" fmla="*/ 1208092 h 1487448"/>
              <a:gd name="connsiteX14" fmla="*/ 1231196 w 1301972"/>
              <a:gd name="connsiteY14" fmla="*/ 1208092 h 1487448"/>
              <a:gd name="connsiteX15" fmla="*/ 715338 w 1301972"/>
              <a:gd name="connsiteY15" fmla="*/ 1466022 h 1487448"/>
              <a:gd name="connsiteX16" fmla="*/ 683398 w 1301972"/>
              <a:gd name="connsiteY16" fmla="*/ 1481992 h 1487448"/>
              <a:gd name="connsiteX17" fmla="*/ 672955 w 1301972"/>
              <a:gd name="connsiteY17" fmla="*/ 1485233 h 1487448"/>
              <a:gd name="connsiteX18" fmla="*/ 650986 w 1301972"/>
              <a:gd name="connsiteY18" fmla="*/ 1487448 h 1487448"/>
              <a:gd name="connsiteX19" fmla="*/ 629018 w 1301972"/>
              <a:gd name="connsiteY19" fmla="*/ 1485233 h 1487448"/>
              <a:gd name="connsiteX20" fmla="*/ 618574 w 1301972"/>
              <a:gd name="connsiteY20" fmla="*/ 1481992 h 1487448"/>
              <a:gd name="connsiteX21" fmla="*/ 586635 w 1301972"/>
              <a:gd name="connsiteY21" fmla="*/ 1466022 h 1487448"/>
              <a:gd name="connsiteX22" fmla="*/ 70775 w 1301972"/>
              <a:gd name="connsiteY22" fmla="*/ 1208091 h 1487448"/>
              <a:gd name="connsiteX23" fmla="*/ 48047 w 1301972"/>
              <a:gd name="connsiteY23" fmla="*/ 1196727 h 1487448"/>
              <a:gd name="connsiteX24" fmla="*/ 31927 w 1301972"/>
              <a:gd name="connsiteY24" fmla="*/ 1183427 h 1487448"/>
              <a:gd name="connsiteX25" fmla="*/ 2214 w 1301972"/>
              <a:gd name="connsiteY25" fmla="*/ 1128317 h 1487448"/>
              <a:gd name="connsiteX26" fmla="*/ 0 w 1301972"/>
              <a:gd name="connsiteY26" fmla="*/ 1106352 h 1487448"/>
              <a:gd name="connsiteX27" fmla="*/ 0 w 1301972"/>
              <a:gd name="connsiteY27" fmla="*/ 1106345 h 1487448"/>
              <a:gd name="connsiteX28" fmla="*/ 0 w 1301972"/>
              <a:gd name="connsiteY28" fmla="*/ 381776 h 1487448"/>
              <a:gd name="connsiteX29" fmla="*/ 0 w 1301972"/>
              <a:gd name="connsiteY29" fmla="*/ 381775 h 1487448"/>
              <a:gd name="connsiteX30" fmla="*/ 0 w 1301972"/>
              <a:gd name="connsiteY30" fmla="*/ 381768 h 1487448"/>
              <a:gd name="connsiteX31" fmla="*/ 2214 w 1301972"/>
              <a:gd name="connsiteY31" fmla="*/ 359803 h 1487448"/>
              <a:gd name="connsiteX32" fmla="*/ 26581 w 1301972"/>
              <a:gd name="connsiteY32" fmla="*/ 310435 h 1487448"/>
              <a:gd name="connsiteX33" fmla="*/ 38859 w 1301972"/>
              <a:gd name="connsiteY33" fmla="*/ 298446 h 1487448"/>
              <a:gd name="connsiteX34" fmla="*/ 39668 w 1301972"/>
              <a:gd name="connsiteY34" fmla="*/ 297657 h 1487448"/>
              <a:gd name="connsiteX35" fmla="*/ 595575 w 1301972"/>
              <a:gd name="connsiteY35" fmla="*/ 15612 h 1487448"/>
              <a:gd name="connsiteX36" fmla="*/ 611486 w 1301972"/>
              <a:gd name="connsiteY36" fmla="*/ 7657 h 1487448"/>
              <a:gd name="connsiteX37" fmla="*/ 629018 w 1301972"/>
              <a:gd name="connsiteY37" fmla="*/ 2215 h 1487448"/>
              <a:gd name="connsiteX38" fmla="*/ 650986 w 1301972"/>
              <a:gd name="connsiteY38" fmla="*/ 0 h 148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01972" h="1487448">
                <a:moveTo>
                  <a:pt x="650986" y="0"/>
                </a:moveTo>
                <a:cubicBezTo>
                  <a:pt x="658511" y="0"/>
                  <a:pt x="665859" y="763"/>
                  <a:pt x="672955" y="2215"/>
                </a:cubicBezTo>
                <a:lnTo>
                  <a:pt x="690487" y="7657"/>
                </a:lnTo>
                <a:lnTo>
                  <a:pt x="706397" y="15612"/>
                </a:lnTo>
                <a:lnTo>
                  <a:pt x="1247225" y="287208"/>
                </a:lnTo>
                <a:cubicBezTo>
                  <a:pt x="1273855" y="302520"/>
                  <a:pt x="1293405" y="328758"/>
                  <a:pt x="1299758" y="359803"/>
                </a:cubicBezTo>
                <a:lnTo>
                  <a:pt x="1301972" y="381768"/>
                </a:lnTo>
                <a:lnTo>
                  <a:pt x="1301972" y="381775"/>
                </a:lnTo>
                <a:lnTo>
                  <a:pt x="1301972" y="1106345"/>
                </a:lnTo>
                <a:lnTo>
                  <a:pt x="1301972" y="1106352"/>
                </a:lnTo>
                <a:lnTo>
                  <a:pt x="1299758" y="1128317"/>
                </a:lnTo>
                <a:cubicBezTo>
                  <a:pt x="1295402" y="1149605"/>
                  <a:pt x="1284840" y="1168632"/>
                  <a:pt x="1270046" y="1183427"/>
                </a:cubicBezTo>
                <a:lnTo>
                  <a:pt x="1253926" y="1196727"/>
                </a:lnTo>
                <a:lnTo>
                  <a:pt x="1231197" y="1208092"/>
                </a:lnTo>
                <a:cubicBezTo>
                  <a:pt x="1231197" y="1208092"/>
                  <a:pt x="1231197" y="1208092"/>
                  <a:pt x="1231196" y="1208092"/>
                </a:cubicBezTo>
                <a:lnTo>
                  <a:pt x="715338" y="1466022"/>
                </a:lnTo>
                <a:lnTo>
                  <a:pt x="683398" y="1481992"/>
                </a:lnTo>
                <a:lnTo>
                  <a:pt x="672955" y="1485233"/>
                </a:lnTo>
                <a:cubicBezTo>
                  <a:pt x="665859" y="1486685"/>
                  <a:pt x="658511" y="1487448"/>
                  <a:pt x="650986" y="1487448"/>
                </a:cubicBezTo>
                <a:cubicBezTo>
                  <a:pt x="643461" y="1487448"/>
                  <a:pt x="636114" y="1486685"/>
                  <a:pt x="629018" y="1485233"/>
                </a:cubicBezTo>
                <a:lnTo>
                  <a:pt x="618574" y="1481992"/>
                </a:lnTo>
                <a:lnTo>
                  <a:pt x="586635" y="1466022"/>
                </a:lnTo>
                <a:lnTo>
                  <a:pt x="70775" y="1208091"/>
                </a:lnTo>
                <a:lnTo>
                  <a:pt x="48047" y="1196727"/>
                </a:lnTo>
                <a:lnTo>
                  <a:pt x="31927" y="1183427"/>
                </a:lnTo>
                <a:cubicBezTo>
                  <a:pt x="17132" y="1168632"/>
                  <a:pt x="6570" y="1149605"/>
                  <a:pt x="2214" y="1128317"/>
                </a:cubicBezTo>
                <a:lnTo>
                  <a:pt x="0" y="1106352"/>
                </a:lnTo>
                <a:lnTo>
                  <a:pt x="0" y="1106345"/>
                </a:lnTo>
                <a:lnTo>
                  <a:pt x="0" y="381776"/>
                </a:lnTo>
                <a:lnTo>
                  <a:pt x="0" y="381775"/>
                </a:lnTo>
                <a:lnTo>
                  <a:pt x="0" y="381768"/>
                </a:lnTo>
                <a:lnTo>
                  <a:pt x="2214" y="359803"/>
                </a:lnTo>
                <a:cubicBezTo>
                  <a:pt x="6026" y="341176"/>
                  <a:pt x="14589" y="324280"/>
                  <a:pt x="26581" y="310435"/>
                </a:cubicBezTo>
                <a:lnTo>
                  <a:pt x="38859" y="298446"/>
                </a:lnTo>
                <a:lnTo>
                  <a:pt x="39668" y="297657"/>
                </a:lnTo>
                <a:lnTo>
                  <a:pt x="595575" y="15612"/>
                </a:lnTo>
                <a:lnTo>
                  <a:pt x="611486" y="7657"/>
                </a:lnTo>
                <a:lnTo>
                  <a:pt x="629018" y="2215"/>
                </a:lnTo>
                <a:cubicBezTo>
                  <a:pt x="636114" y="763"/>
                  <a:pt x="643461" y="0"/>
                  <a:pt x="650986" y="0"/>
                </a:cubicBezTo>
                <a:close/>
              </a:path>
            </a:pathLst>
          </a:custGeom>
          <a:solidFill>
            <a:schemeClr val="accent6"/>
          </a:solidFill>
          <a:ln w="317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57912" y="1955800"/>
            <a:ext cx="1486188" cy="1697906"/>
          </a:xfrm>
          <a:custGeom>
            <a:avLst/>
            <a:gdLst>
              <a:gd name="connsiteX0" fmla="*/ 650986 w 1301972"/>
              <a:gd name="connsiteY0" fmla="*/ 0 h 1487448"/>
              <a:gd name="connsiteX1" fmla="*/ 672955 w 1301972"/>
              <a:gd name="connsiteY1" fmla="*/ 2215 h 1487448"/>
              <a:gd name="connsiteX2" fmla="*/ 690487 w 1301972"/>
              <a:gd name="connsiteY2" fmla="*/ 7657 h 1487448"/>
              <a:gd name="connsiteX3" fmla="*/ 706397 w 1301972"/>
              <a:gd name="connsiteY3" fmla="*/ 15612 h 1487448"/>
              <a:gd name="connsiteX4" fmla="*/ 1247225 w 1301972"/>
              <a:gd name="connsiteY4" fmla="*/ 287208 h 1487448"/>
              <a:gd name="connsiteX5" fmla="*/ 1299758 w 1301972"/>
              <a:gd name="connsiteY5" fmla="*/ 359803 h 1487448"/>
              <a:gd name="connsiteX6" fmla="*/ 1301972 w 1301972"/>
              <a:gd name="connsiteY6" fmla="*/ 381768 h 1487448"/>
              <a:gd name="connsiteX7" fmla="*/ 1301972 w 1301972"/>
              <a:gd name="connsiteY7" fmla="*/ 381775 h 1487448"/>
              <a:gd name="connsiteX8" fmla="*/ 1301972 w 1301972"/>
              <a:gd name="connsiteY8" fmla="*/ 1106345 h 1487448"/>
              <a:gd name="connsiteX9" fmla="*/ 1301972 w 1301972"/>
              <a:gd name="connsiteY9" fmla="*/ 1106352 h 1487448"/>
              <a:gd name="connsiteX10" fmla="*/ 1299758 w 1301972"/>
              <a:gd name="connsiteY10" fmla="*/ 1128317 h 1487448"/>
              <a:gd name="connsiteX11" fmla="*/ 1270046 w 1301972"/>
              <a:gd name="connsiteY11" fmla="*/ 1183427 h 1487448"/>
              <a:gd name="connsiteX12" fmla="*/ 1253926 w 1301972"/>
              <a:gd name="connsiteY12" fmla="*/ 1196727 h 1487448"/>
              <a:gd name="connsiteX13" fmla="*/ 1231197 w 1301972"/>
              <a:gd name="connsiteY13" fmla="*/ 1208092 h 1487448"/>
              <a:gd name="connsiteX14" fmla="*/ 1231196 w 1301972"/>
              <a:gd name="connsiteY14" fmla="*/ 1208092 h 1487448"/>
              <a:gd name="connsiteX15" fmla="*/ 715338 w 1301972"/>
              <a:gd name="connsiteY15" fmla="*/ 1466022 h 1487448"/>
              <a:gd name="connsiteX16" fmla="*/ 683398 w 1301972"/>
              <a:gd name="connsiteY16" fmla="*/ 1481992 h 1487448"/>
              <a:gd name="connsiteX17" fmla="*/ 672955 w 1301972"/>
              <a:gd name="connsiteY17" fmla="*/ 1485233 h 1487448"/>
              <a:gd name="connsiteX18" fmla="*/ 650986 w 1301972"/>
              <a:gd name="connsiteY18" fmla="*/ 1487448 h 1487448"/>
              <a:gd name="connsiteX19" fmla="*/ 629018 w 1301972"/>
              <a:gd name="connsiteY19" fmla="*/ 1485233 h 1487448"/>
              <a:gd name="connsiteX20" fmla="*/ 618574 w 1301972"/>
              <a:gd name="connsiteY20" fmla="*/ 1481992 h 1487448"/>
              <a:gd name="connsiteX21" fmla="*/ 586635 w 1301972"/>
              <a:gd name="connsiteY21" fmla="*/ 1466022 h 1487448"/>
              <a:gd name="connsiteX22" fmla="*/ 70775 w 1301972"/>
              <a:gd name="connsiteY22" fmla="*/ 1208091 h 1487448"/>
              <a:gd name="connsiteX23" fmla="*/ 48047 w 1301972"/>
              <a:gd name="connsiteY23" fmla="*/ 1196727 h 1487448"/>
              <a:gd name="connsiteX24" fmla="*/ 31927 w 1301972"/>
              <a:gd name="connsiteY24" fmla="*/ 1183427 h 1487448"/>
              <a:gd name="connsiteX25" fmla="*/ 2214 w 1301972"/>
              <a:gd name="connsiteY25" fmla="*/ 1128317 h 1487448"/>
              <a:gd name="connsiteX26" fmla="*/ 0 w 1301972"/>
              <a:gd name="connsiteY26" fmla="*/ 1106352 h 1487448"/>
              <a:gd name="connsiteX27" fmla="*/ 0 w 1301972"/>
              <a:gd name="connsiteY27" fmla="*/ 1106345 h 1487448"/>
              <a:gd name="connsiteX28" fmla="*/ 0 w 1301972"/>
              <a:gd name="connsiteY28" fmla="*/ 381776 h 1487448"/>
              <a:gd name="connsiteX29" fmla="*/ 0 w 1301972"/>
              <a:gd name="connsiteY29" fmla="*/ 381775 h 1487448"/>
              <a:gd name="connsiteX30" fmla="*/ 0 w 1301972"/>
              <a:gd name="connsiteY30" fmla="*/ 381768 h 1487448"/>
              <a:gd name="connsiteX31" fmla="*/ 2214 w 1301972"/>
              <a:gd name="connsiteY31" fmla="*/ 359803 h 1487448"/>
              <a:gd name="connsiteX32" fmla="*/ 26581 w 1301972"/>
              <a:gd name="connsiteY32" fmla="*/ 310435 h 1487448"/>
              <a:gd name="connsiteX33" fmla="*/ 38860 w 1301972"/>
              <a:gd name="connsiteY33" fmla="*/ 298446 h 1487448"/>
              <a:gd name="connsiteX34" fmla="*/ 39668 w 1301972"/>
              <a:gd name="connsiteY34" fmla="*/ 297657 h 1487448"/>
              <a:gd name="connsiteX35" fmla="*/ 595575 w 1301972"/>
              <a:gd name="connsiteY35" fmla="*/ 15612 h 1487448"/>
              <a:gd name="connsiteX36" fmla="*/ 611486 w 1301972"/>
              <a:gd name="connsiteY36" fmla="*/ 7657 h 1487448"/>
              <a:gd name="connsiteX37" fmla="*/ 629018 w 1301972"/>
              <a:gd name="connsiteY37" fmla="*/ 2215 h 1487448"/>
              <a:gd name="connsiteX38" fmla="*/ 650986 w 1301972"/>
              <a:gd name="connsiteY38" fmla="*/ 0 h 148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01972" h="1487448">
                <a:moveTo>
                  <a:pt x="650986" y="0"/>
                </a:moveTo>
                <a:cubicBezTo>
                  <a:pt x="658511" y="0"/>
                  <a:pt x="665859" y="763"/>
                  <a:pt x="672955" y="2215"/>
                </a:cubicBezTo>
                <a:lnTo>
                  <a:pt x="690487" y="7657"/>
                </a:lnTo>
                <a:lnTo>
                  <a:pt x="706397" y="15612"/>
                </a:lnTo>
                <a:lnTo>
                  <a:pt x="1247225" y="287208"/>
                </a:lnTo>
                <a:cubicBezTo>
                  <a:pt x="1273855" y="302520"/>
                  <a:pt x="1293405" y="328758"/>
                  <a:pt x="1299758" y="359803"/>
                </a:cubicBezTo>
                <a:lnTo>
                  <a:pt x="1301972" y="381768"/>
                </a:lnTo>
                <a:lnTo>
                  <a:pt x="1301972" y="381775"/>
                </a:lnTo>
                <a:lnTo>
                  <a:pt x="1301972" y="1106345"/>
                </a:lnTo>
                <a:lnTo>
                  <a:pt x="1301972" y="1106352"/>
                </a:lnTo>
                <a:lnTo>
                  <a:pt x="1299758" y="1128317"/>
                </a:lnTo>
                <a:cubicBezTo>
                  <a:pt x="1295402" y="1149605"/>
                  <a:pt x="1284840" y="1168632"/>
                  <a:pt x="1270046" y="1183427"/>
                </a:cubicBezTo>
                <a:lnTo>
                  <a:pt x="1253926" y="1196727"/>
                </a:lnTo>
                <a:lnTo>
                  <a:pt x="1231197" y="1208092"/>
                </a:lnTo>
                <a:cubicBezTo>
                  <a:pt x="1231197" y="1208092"/>
                  <a:pt x="1231197" y="1208092"/>
                  <a:pt x="1231196" y="1208092"/>
                </a:cubicBezTo>
                <a:lnTo>
                  <a:pt x="715338" y="1466022"/>
                </a:lnTo>
                <a:lnTo>
                  <a:pt x="683398" y="1481992"/>
                </a:lnTo>
                <a:lnTo>
                  <a:pt x="672955" y="1485233"/>
                </a:lnTo>
                <a:cubicBezTo>
                  <a:pt x="665859" y="1486685"/>
                  <a:pt x="658511" y="1487448"/>
                  <a:pt x="650986" y="1487448"/>
                </a:cubicBezTo>
                <a:cubicBezTo>
                  <a:pt x="643461" y="1487448"/>
                  <a:pt x="636114" y="1486685"/>
                  <a:pt x="629018" y="1485233"/>
                </a:cubicBezTo>
                <a:lnTo>
                  <a:pt x="618574" y="1481992"/>
                </a:lnTo>
                <a:lnTo>
                  <a:pt x="586635" y="1466022"/>
                </a:lnTo>
                <a:lnTo>
                  <a:pt x="70775" y="1208091"/>
                </a:lnTo>
                <a:lnTo>
                  <a:pt x="48047" y="1196727"/>
                </a:lnTo>
                <a:lnTo>
                  <a:pt x="31927" y="1183427"/>
                </a:lnTo>
                <a:cubicBezTo>
                  <a:pt x="17132" y="1168632"/>
                  <a:pt x="6571" y="1149605"/>
                  <a:pt x="2214" y="1128317"/>
                </a:cubicBezTo>
                <a:lnTo>
                  <a:pt x="0" y="1106352"/>
                </a:lnTo>
                <a:lnTo>
                  <a:pt x="0" y="1106345"/>
                </a:lnTo>
                <a:lnTo>
                  <a:pt x="0" y="381776"/>
                </a:lnTo>
                <a:lnTo>
                  <a:pt x="0" y="381775"/>
                </a:lnTo>
                <a:lnTo>
                  <a:pt x="0" y="381768"/>
                </a:lnTo>
                <a:lnTo>
                  <a:pt x="2214" y="359803"/>
                </a:lnTo>
                <a:cubicBezTo>
                  <a:pt x="6026" y="341176"/>
                  <a:pt x="14589" y="324280"/>
                  <a:pt x="26581" y="310435"/>
                </a:cubicBezTo>
                <a:lnTo>
                  <a:pt x="38860" y="298446"/>
                </a:lnTo>
                <a:lnTo>
                  <a:pt x="39668" y="297657"/>
                </a:lnTo>
                <a:lnTo>
                  <a:pt x="595575" y="15612"/>
                </a:lnTo>
                <a:lnTo>
                  <a:pt x="611486" y="7657"/>
                </a:lnTo>
                <a:lnTo>
                  <a:pt x="629018" y="2215"/>
                </a:lnTo>
                <a:cubicBezTo>
                  <a:pt x="636114" y="763"/>
                  <a:pt x="643461" y="0"/>
                  <a:pt x="650986" y="0"/>
                </a:cubicBezTo>
                <a:close/>
              </a:path>
            </a:pathLst>
          </a:custGeom>
          <a:solidFill>
            <a:schemeClr val="accent6"/>
          </a:solidFill>
          <a:ln w="317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547900" y="1955800"/>
            <a:ext cx="1486188" cy="1697906"/>
          </a:xfrm>
          <a:custGeom>
            <a:avLst/>
            <a:gdLst>
              <a:gd name="connsiteX0" fmla="*/ 650986 w 1301972"/>
              <a:gd name="connsiteY0" fmla="*/ 0 h 1487448"/>
              <a:gd name="connsiteX1" fmla="*/ 672955 w 1301972"/>
              <a:gd name="connsiteY1" fmla="*/ 2215 h 1487448"/>
              <a:gd name="connsiteX2" fmla="*/ 690487 w 1301972"/>
              <a:gd name="connsiteY2" fmla="*/ 7657 h 1487448"/>
              <a:gd name="connsiteX3" fmla="*/ 706397 w 1301972"/>
              <a:gd name="connsiteY3" fmla="*/ 15612 h 1487448"/>
              <a:gd name="connsiteX4" fmla="*/ 1247225 w 1301972"/>
              <a:gd name="connsiteY4" fmla="*/ 287208 h 1487448"/>
              <a:gd name="connsiteX5" fmla="*/ 1299758 w 1301972"/>
              <a:gd name="connsiteY5" fmla="*/ 359803 h 1487448"/>
              <a:gd name="connsiteX6" fmla="*/ 1301972 w 1301972"/>
              <a:gd name="connsiteY6" fmla="*/ 381768 h 1487448"/>
              <a:gd name="connsiteX7" fmla="*/ 1301972 w 1301972"/>
              <a:gd name="connsiteY7" fmla="*/ 381775 h 1487448"/>
              <a:gd name="connsiteX8" fmla="*/ 1301972 w 1301972"/>
              <a:gd name="connsiteY8" fmla="*/ 1106345 h 1487448"/>
              <a:gd name="connsiteX9" fmla="*/ 1301972 w 1301972"/>
              <a:gd name="connsiteY9" fmla="*/ 1106352 h 1487448"/>
              <a:gd name="connsiteX10" fmla="*/ 1299758 w 1301972"/>
              <a:gd name="connsiteY10" fmla="*/ 1128317 h 1487448"/>
              <a:gd name="connsiteX11" fmla="*/ 1270046 w 1301972"/>
              <a:gd name="connsiteY11" fmla="*/ 1183427 h 1487448"/>
              <a:gd name="connsiteX12" fmla="*/ 1253926 w 1301972"/>
              <a:gd name="connsiteY12" fmla="*/ 1196727 h 1487448"/>
              <a:gd name="connsiteX13" fmla="*/ 1231197 w 1301972"/>
              <a:gd name="connsiteY13" fmla="*/ 1208092 h 1487448"/>
              <a:gd name="connsiteX14" fmla="*/ 1231196 w 1301972"/>
              <a:gd name="connsiteY14" fmla="*/ 1208092 h 1487448"/>
              <a:gd name="connsiteX15" fmla="*/ 715338 w 1301972"/>
              <a:gd name="connsiteY15" fmla="*/ 1466022 h 1487448"/>
              <a:gd name="connsiteX16" fmla="*/ 683398 w 1301972"/>
              <a:gd name="connsiteY16" fmla="*/ 1481992 h 1487448"/>
              <a:gd name="connsiteX17" fmla="*/ 672955 w 1301972"/>
              <a:gd name="connsiteY17" fmla="*/ 1485233 h 1487448"/>
              <a:gd name="connsiteX18" fmla="*/ 650986 w 1301972"/>
              <a:gd name="connsiteY18" fmla="*/ 1487448 h 1487448"/>
              <a:gd name="connsiteX19" fmla="*/ 629018 w 1301972"/>
              <a:gd name="connsiteY19" fmla="*/ 1485233 h 1487448"/>
              <a:gd name="connsiteX20" fmla="*/ 618574 w 1301972"/>
              <a:gd name="connsiteY20" fmla="*/ 1481992 h 1487448"/>
              <a:gd name="connsiteX21" fmla="*/ 586635 w 1301972"/>
              <a:gd name="connsiteY21" fmla="*/ 1466022 h 1487448"/>
              <a:gd name="connsiteX22" fmla="*/ 70775 w 1301972"/>
              <a:gd name="connsiteY22" fmla="*/ 1208091 h 1487448"/>
              <a:gd name="connsiteX23" fmla="*/ 48047 w 1301972"/>
              <a:gd name="connsiteY23" fmla="*/ 1196727 h 1487448"/>
              <a:gd name="connsiteX24" fmla="*/ 31927 w 1301972"/>
              <a:gd name="connsiteY24" fmla="*/ 1183427 h 1487448"/>
              <a:gd name="connsiteX25" fmla="*/ 2214 w 1301972"/>
              <a:gd name="connsiteY25" fmla="*/ 1128317 h 1487448"/>
              <a:gd name="connsiteX26" fmla="*/ 0 w 1301972"/>
              <a:gd name="connsiteY26" fmla="*/ 1106352 h 1487448"/>
              <a:gd name="connsiteX27" fmla="*/ 0 w 1301972"/>
              <a:gd name="connsiteY27" fmla="*/ 1106345 h 1487448"/>
              <a:gd name="connsiteX28" fmla="*/ 0 w 1301972"/>
              <a:gd name="connsiteY28" fmla="*/ 381776 h 1487448"/>
              <a:gd name="connsiteX29" fmla="*/ 0 w 1301972"/>
              <a:gd name="connsiteY29" fmla="*/ 381775 h 1487448"/>
              <a:gd name="connsiteX30" fmla="*/ 0 w 1301972"/>
              <a:gd name="connsiteY30" fmla="*/ 381768 h 1487448"/>
              <a:gd name="connsiteX31" fmla="*/ 2214 w 1301972"/>
              <a:gd name="connsiteY31" fmla="*/ 359803 h 1487448"/>
              <a:gd name="connsiteX32" fmla="*/ 26581 w 1301972"/>
              <a:gd name="connsiteY32" fmla="*/ 310435 h 1487448"/>
              <a:gd name="connsiteX33" fmla="*/ 38860 w 1301972"/>
              <a:gd name="connsiteY33" fmla="*/ 298446 h 1487448"/>
              <a:gd name="connsiteX34" fmla="*/ 39668 w 1301972"/>
              <a:gd name="connsiteY34" fmla="*/ 297657 h 1487448"/>
              <a:gd name="connsiteX35" fmla="*/ 595575 w 1301972"/>
              <a:gd name="connsiteY35" fmla="*/ 15612 h 1487448"/>
              <a:gd name="connsiteX36" fmla="*/ 611486 w 1301972"/>
              <a:gd name="connsiteY36" fmla="*/ 7657 h 1487448"/>
              <a:gd name="connsiteX37" fmla="*/ 629018 w 1301972"/>
              <a:gd name="connsiteY37" fmla="*/ 2215 h 1487448"/>
              <a:gd name="connsiteX38" fmla="*/ 650986 w 1301972"/>
              <a:gd name="connsiteY38" fmla="*/ 0 h 148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01972" h="1487448">
                <a:moveTo>
                  <a:pt x="650986" y="0"/>
                </a:moveTo>
                <a:cubicBezTo>
                  <a:pt x="658511" y="0"/>
                  <a:pt x="665859" y="763"/>
                  <a:pt x="672955" y="2215"/>
                </a:cubicBezTo>
                <a:lnTo>
                  <a:pt x="690487" y="7657"/>
                </a:lnTo>
                <a:lnTo>
                  <a:pt x="706397" y="15612"/>
                </a:lnTo>
                <a:lnTo>
                  <a:pt x="1247225" y="287208"/>
                </a:lnTo>
                <a:cubicBezTo>
                  <a:pt x="1273855" y="302520"/>
                  <a:pt x="1293405" y="328758"/>
                  <a:pt x="1299758" y="359803"/>
                </a:cubicBezTo>
                <a:lnTo>
                  <a:pt x="1301972" y="381768"/>
                </a:lnTo>
                <a:lnTo>
                  <a:pt x="1301972" y="381775"/>
                </a:lnTo>
                <a:lnTo>
                  <a:pt x="1301972" y="1106345"/>
                </a:lnTo>
                <a:lnTo>
                  <a:pt x="1301972" y="1106352"/>
                </a:lnTo>
                <a:lnTo>
                  <a:pt x="1299758" y="1128317"/>
                </a:lnTo>
                <a:cubicBezTo>
                  <a:pt x="1295402" y="1149605"/>
                  <a:pt x="1284840" y="1168632"/>
                  <a:pt x="1270046" y="1183427"/>
                </a:cubicBezTo>
                <a:lnTo>
                  <a:pt x="1253926" y="1196727"/>
                </a:lnTo>
                <a:lnTo>
                  <a:pt x="1231197" y="1208092"/>
                </a:lnTo>
                <a:cubicBezTo>
                  <a:pt x="1231197" y="1208092"/>
                  <a:pt x="1231197" y="1208092"/>
                  <a:pt x="1231196" y="1208092"/>
                </a:cubicBezTo>
                <a:lnTo>
                  <a:pt x="715338" y="1466022"/>
                </a:lnTo>
                <a:lnTo>
                  <a:pt x="683398" y="1481992"/>
                </a:lnTo>
                <a:lnTo>
                  <a:pt x="672955" y="1485233"/>
                </a:lnTo>
                <a:cubicBezTo>
                  <a:pt x="665859" y="1486685"/>
                  <a:pt x="658511" y="1487448"/>
                  <a:pt x="650986" y="1487448"/>
                </a:cubicBezTo>
                <a:cubicBezTo>
                  <a:pt x="643461" y="1487448"/>
                  <a:pt x="636114" y="1486685"/>
                  <a:pt x="629018" y="1485233"/>
                </a:cubicBezTo>
                <a:lnTo>
                  <a:pt x="618574" y="1481992"/>
                </a:lnTo>
                <a:lnTo>
                  <a:pt x="586635" y="1466022"/>
                </a:lnTo>
                <a:lnTo>
                  <a:pt x="70775" y="1208091"/>
                </a:lnTo>
                <a:lnTo>
                  <a:pt x="48047" y="1196727"/>
                </a:lnTo>
                <a:lnTo>
                  <a:pt x="31927" y="1183427"/>
                </a:lnTo>
                <a:cubicBezTo>
                  <a:pt x="17132" y="1168632"/>
                  <a:pt x="6571" y="1149605"/>
                  <a:pt x="2214" y="1128317"/>
                </a:cubicBezTo>
                <a:lnTo>
                  <a:pt x="0" y="1106352"/>
                </a:lnTo>
                <a:lnTo>
                  <a:pt x="0" y="1106345"/>
                </a:lnTo>
                <a:lnTo>
                  <a:pt x="0" y="381776"/>
                </a:lnTo>
                <a:lnTo>
                  <a:pt x="0" y="381775"/>
                </a:lnTo>
                <a:lnTo>
                  <a:pt x="0" y="381768"/>
                </a:lnTo>
                <a:lnTo>
                  <a:pt x="2214" y="359803"/>
                </a:lnTo>
                <a:cubicBezTo>
                  <a:pt x="6026" y="341176"/>
                  <a:pt x="14589" y="324280"/>
                  <a:pt x="26581" y="310435"/>
                </a:cubicBezTo>
                <a:lnTo>
                  <a:pt x="38860" y="298446"/>
                </a:lnTo>
                <a:lnTo>
                  <a:pt x="39668" y="297657"/>
                </a:lnTo>
                <a:lnTo>
                  <a:pt x="595575" y="15612"/>
                </a:lnTo>
                <a:lnTo>
                  <a:pt x="611486" y="7657"/>
                </a:lnTo>
                <a:lnTo>
                  <a:pt x="629018" y="2215"/>
                </a:lnTo>
                <a:cubicBezTo>
                  <a:pt x="636114" y="763"/>
                  <a:pt x="643461" y="0"/>
                  <a:pt x="650986" y="0"/>
                </a:cubicBezTo>
                <a:close/>
              </a:path>
            </a:pathLst>
          </a:custGeom>
          <a:solidFill>
            <a:schemeClr val="accent6"/>
          </a:solidFill>
          <a:ln w="317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37889" y="1955800"/>
            <a:ext cx="1486188" cy="1697906"/>
          </a:xfrm>
          <a:custGeom>
            <a:avLst/>
            <a:gdLst>
              <a:gd name="connsiteX0" fmla="*/ 650986 w 1301972"/>
              <a:gd name="connsiteY0" fmla="*/ 0 h 1487448"/>
              <a:gd name="connsiteX1" fmla="*/ 672954 w 1301972"/>
              <a:gd name="connsiteY1" fmla="*/ 2215 h 1487448"/>
              <a:gd name="connsiteX2" fmla="*/ 690486 w 1301972"/>
              <a:gd name="connsiteY2" fmla="*/ 7657 h 1487448"/>
              <a:gd name="connsiteX3" fmla="*/ 706397 w 1301972"/>
              <a:gd name="connsiteY3" fmla="*/ 15612 h 1487448"/>
              <a:gd name="connsiteX4" fmla="*/ 1247225 w 1301972"/>
              <a:gd name="connsiteY4" fmla="*/ 287208 h 1487448"/>
              <a:gd name="connsiteX5" fmla="*/ 1299758 w 1301972"/>
              <a:gd name="connsiteY5" fmla="*/ 359803 h 1487448"/>
              <a:gd name="connsiteX6" fmla="*/ 1301972 w 1301972"/>
              <a:gd name="connsiteY6" fmla="*/ 381768 h 1487448"/>
              <a:gd name="connsiteX7" fmla="*/ 1301972 w 1301972"/>
              <a:gd name="connsiteY7" fmla="*/ 381775 h 1487448"/>
              <a:gd name="connsiteX8" fmla="*/ 1301972 w 1301972"/>
              <a:gd name="connsiteY8" fmla="*/ 1106345 h 1487448"/>
              <a:gd name="connsiteX9" fmla="*/ 1301972 w 1301972"/>
              <a:gd name="connsiteY9" fmla="*/ 1106352 h 1487448"/>
              <a:gd name="connsiteX10" fmla="*/ 1299758 w 1301972"/>
              <a:gd name="connsiteY10" fmla="*/ 1128317 h 1487448"/>
              <a:gd name="connsiteX11" fmla="*/ 1270045 w 1301972"/>
              <a:gd name="connsiteY11" fmla="*/ 1183427 h 1487448"/>
              <a:gd name="connsiteX12" fmla="*/ 1253925 w 1301972"/>
              <a:gd name="connsiteY12" fmla="*/ 1196727 h 1487448"/>
              <a:gd name="connsiteX13" fmla="*/ 1231197 w 1301972"/>
              <a:gd name="connsiteY13" fmla="*/ 1208092 h 1487448"/>
              <a:gd name="connsiteX14" fmla="*/ 1231196 w 1301972"/>
              <a:gd name="connsiteY14" fmla="*/ 1208092 h 1487448"/>
              <a:gd name="connsiteX15" fmla="*/ 715338 w 1301972"/>
              <a:gd name="connsiteY15" fmla="*/ 1466022 h 1487448"/>
              <a:gd name="connsiteX16" fmla="*/ 715337 w 1301972"/>
              <a:gd name="connsiteY16" fmla="*/ 1466022 h 1487448"/>
              <a:gd name="connsiteX17" fmla="*/ 683398 w 1301972"/>
              <a:gd name="connsiteY17" fmla="*/ 1481992 h 1487448"/>
              <a:gd name="connsiteX18" fmla="*/ 672954 w 1301972"/>
              <a:gd name="connsiteY18" fmla="*/ 1485233 h 1487448"/>
              <a:gd name="connsiteX19" fmla="*/ 650986 w 1301972"/>
              <a:gd name="connsiteY19" fmla="*/ 1487448 h 1487448"/>
              <a:gd name="connsiteX20" fmla="*/ 629017 w 1301972"/>
              <a:gd name="connsiteY20" fmla="*/ 1485233 h 1487448"/>
              <a:gd name="connsiteX21" fmla="*/ 618574 w 1301972"/>
              <a:gd name="connsiteY21" fmla="*/ 1481992 h 1487448"/>
              <a:gd name="connsiteX22" fmla="*/ 586634 w 1301972"/>
              <a:gd name="connsiteY22" fmla="*/ 1466022 h 1487448"/>
              <a:gd name="connsiteX23" fmla="*/ 70775 w 1301972"/>
              <a:gd name="connsiteY23" fmla="*/ 1208091 h 1487448"/>
              <a:gd name="connsiteX24" fmla="*/ 48047 w 1301972"/>
              <a:gd name="connsiteY24" fmla="*/ 1196727 h 1487448"/>
              <a:gd name="connsiteX25" fmla="*/ 31927 w 1301972"/>
              <a:gd name="connsiteY25" fmla="*/ 1183427 h 1487448"/>
              <a:gd name="connsiteX26" fmla="*/ 2214 w 1301972"/>
              <a:gd name="connsiteY26" fmla="*/ 1128317 h 1487448"/>
              <a:gd name="connsiteX27" fmla="*/ 0 w 1301972"/>
              <a:gd name="connsiteY27" fmla="*/ 1106352 h 1487448"/>
              <a:gd name="connsiteX28" fmla="*/ 0 w 1301972"/>
              <a:gd name="connsiteY28" fmla="*/ 1106345 h 1487448"/>
              <a:gd name="connsiteX29" fmla="*/ 0 w 1301972"/>
              <a:gd name="connsiteY29" fmla="*/ 381776 h 1487448"/>
              <a:gd name="connsiteX30" fmla="*/ 0 w 1301972"/>
              <a:gd name="connsiteY30" fmla="*/ 381775 h 1487448"/>
              <a:gd name="connsiteX31" fmla="*/ 0 w 1301972"/>
              <a:gd name="connsiteY31" fmla="*/ 381768 h 1487448"/>
              <a:gd name="connsiteX32" fmla="*/ 2214 w 1301972"/>
              <a:gd name="connsiteY32" fmla="*/ 359803 h 1487448"/>
              <a:gd name="connsiteX33" fmla="*/ 26581 w 1301972"/>
              <a:gd name="connsiteY33" fmla="*/ 310435 h 1487448"/>
              <a:gd name="connsiteX34" fmla="*/ 38859 w 1301972"/>
              <a:gd name="connsiteY34" fmla="*/ 298446 h 1487448"/>
              <a:gd name="connsiteX35" fmla="*/ 39667 w 1301972"/>
              <a:gd name="connsiteY35" fmla="*/ 297657 h 1487448"/>
              <a:gd name="connsiteX36" fmla="*/ 595575 w 1301972"/>
              <a:gd name="connsiteY36" fmla="*/ 15612 h 1487448"/>
              <a:gd name="connsiteX37" fmla="*/ 611485 w 1301972"/>
              <a:gd name="connsiteY37" fmla="*/ 7657 h 1487448"/>
              <a:gd name="connsiteX38" fmla="*/ 629017 w 1301972"/>
              <a:gd name="connsiteY38" fmla="*/ 2215 h 1487448"/>
              <a:gd name="connsiteX39" fmla="*/ 650986 w 1301972"/>
              <a:gd name="connsiteY39" fmla="*/ 0 h 148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301972" h="1487448">
                <a:moveTo>
                  <a:pt x="650986" y="0"/>
                </a:moveTo>
                <a:cubicBezTo>
                  <a:pt x="658511" y="0"/>
                  <a:pt x="665858" y="763"/>
                  <a:pt x="672954" y="2215"/>
                </a:cubicBezTo>
                <a:lnTo>
                  <a:pt x="690486" y="7657"/>
                </a:lnTo>
                <a:lnTo>
                  <a:pt x="706397" y="15612"/>
                </a:lnTo>
                <a:lnTo>
                  <a:pt x="1247225" y="287208"/>
                </a:lnTo>
                <a:cubicBezTo>
                  <a:pt x="1273855" y="302520"/>
                  <a:pt x="1293405" y="328758"/>
                  <a:pt x="1299758" y="359803"/>
                </a:cubicBezTo>
                <a:lnTo>
                  <a:pt x="1301972" y="381768"/>
                </a:lnTo>
                <a:lnTo>
                  <a:pt x="1301972" y="381775"/>
                </a:lnTo>
                <a:lnTo>
                  <a:pt x="1301972" y="1106345"/>
                </a:lnTo>
                <a:lnTo>
                  <a:pt x="1301972" y="1106352"/>
                </a:lnTo>
                <a:lnTo>
                  <a:pt x="1299758" y="1128317"/>
                </a:lnTo>
                <a:cubicBezTo>
                  <a:pt x="1295402" y="1149605"/>
                  <a:pt x="1284840" y="1168632"/>
                  <a:pt x="1270045" y="1183427"/>
                </a:cubicBezTo>
                <a:lnTo>
                  <a:pt x="1253925" y="1196727"/>
                </a:lnTo>
                <a:lnTo>
                  <a:pt x="1231197" y="1208092"/>
                </a:lnTo>
                <a:cubicBezTo>
                  <a:pt x="1231197" y="1208092"/>
                  <a:pt x="1231196" y="1208092"/>
                  <a:pt x="1231196" y="1208092"/>
                </a:cubicBezTo>
                <a:lnTo>
                  <a:pt x="715338" y="1466022"/>
                </a:lnTo>
                <a:lnTo>
                  <a:pt x="715337" y="1466022"/>
                </a:lnTo>
                <a:lnTo>
                  <a:pt x="683398" y="1481992"/>
                </a:lnTo>
                <a:lnTo>
                  <a:pt x="672954" y="1485233"/>
                </a:lnTo>
                <a:cubicBezTo>
                  <a:pt x="665858" y="1486685"/>
                  <a:pt x="658511" y="1487448"/>
                  <a:pt x="650986" y="1487448"/>
                </a:cubicBezTo>
                <a:cubicBezTo>
                  <a:pt x="643461" y="1487448"/>
                  <a:pt x="636114" y="1486685"/>
                  <a:pt x="629017" y="1485233"/>
                </a:cubicBezTo>
                <a:lnTo>
                  <a:pt x="618574" y="1481992"/>
                </a:lnTo>
                <a:lnTo>
                  <a:pt x="586634" y="1466022"/>
                </a:lnTo>
                <a:lnTo>
                  <a:pt x="70775" y="1208091"/>
                </a:lnTo>
                <a:lnTo>
                  <a:pt x="48047" y="1196727"/>
                </a:lnTo>
                <a:lnTo>
                  <a:pt x="31927" y="1183427"/>
                </a:lnTo>
                <a:cubicBezTo>
                  <a:pt x="17132" y="1168632"/>
                  <a:pt x="6570" y="1149605"/>
                  <a:pt x="2214" y="1128317"/>
                </a:cubicBezTo>
                <a:lnTo>
                  <a:pt x="0" y="1106352"/>
                </a:lnTo>
                <a:lnTo>
                  <a:pt x="0" y="1106345"/>
                </a:lnTo>
                <a:lnTo>
                  <a:pt x="0" y="381776"/>
                </a:lnTo>
                <a:lnTo>
                  <a:pt x="0" y="381775"/>
                </a:lnTo>
                <a:lnTo>
                  <a:pt x="0" y="381768"/>
                </a:lnTo>
                <a:lnTo>
                  <a:pt x="2214" y="359803"/>
                </a:lnTo>
                <a:cubicBezTo>
                  <a:pt x="6026" y="341176"/>
                  <a:pt x="14588" y="324280"/>
                  <a:pt x="26581" y="310435"/>
                </a:cubicBezTo>
                <a:lnTo>
                  <a:pt x="38859" y="298446"/>
                </a:lnTo>
                <a:lnTo>
                  <a:pt x="39667" y="297657"/>
                </a:lnTo>
                <a:lnTo>
                  <a:pt x="595575" y="15612"/>
                </a:lnTo>
                <a:lnTo>
                  <a:pt x="611485" y="7657"/>
                </a:lnTo>
                <a:lnTo>
                  <a:pt x="629017" y="2215"/>
                </a:lnTo>
                <a:cubicBezTo>
                  <a:pt x="636114" y="763"/>
                  <a:pt x="643461" y="0"/>
                  <a:pt x="650986" y="0"/>
                </a:cubicBezTo>
                <a:close/>
              </a:path>
            </a:pathLst>
          </a:custGeom>
          <a:solidFill>
            <a:schemeClr val="accent6"/>
          </a:solidFill>
          <a:ln w="317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19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3761515" y="1988499"/>
            <a:ext cx="2061029" cy="2061029"/>
          </a:xfrm>
          <a:custGeom>
            <a:avLst/>
            <a:gdLst>
              <a:gd name="connsiteX0" fmla="*/ 1030514 w 2061029"/>
              <a:gd name="connsiteY0" fmla="*/ 0 h 2061029"/>
              <a:gd name="connsiteX1" fmla="*/ 2061029 w 2061029"/>
              <a:gd name="connsiteY1" fmla="*/ 1030515 h 2061029"/>
              <a:gd name="connsiteX2" fmla="*/ 1030514 w 2061029"/>
              <a:gd name="connsiteY2" fmla="*/ 2061029 h 2061029"/>
              <a:gd name="connsiteX3" fmla="*/ 0 w 2061029"/>
              <a:gd name="connsiteY3" fmla="*/ 1030515 h 206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029" h="2061029">
                <a:moveTo>
                  <a:pt x="1030514" y="0"/>
                </a:moveTo>
                <a:lnTo>
                  <a:pt x="2061029" y="1030515"/>
                </a:lnTo>
                <a:lnTo>
                  <a:pt x="1030514" y="2061029"/>
                </a:lnTo>
                <a:lnTo>
                  <a:pt x="0" y="1030515"/>
                </a:lnTo>
                <a:close/>
              </a:path>
            </a:pathLst>
          </a:custGeom>
          <a:solidFill>
            <a:schemeClr val="accent6"/>
          </a:solidFill>
          <a:ln w="76200">
            <a:solidFill>
              <a:schemeClr val="bg1"/>
            </a:solidFill>
          </a:ln>
          <a:effectLst>
            <a:outerShdw blurRad="368300" sx="102000" sy="102000" algn="ctr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6369454" y="1988499"/>
            <a:ext cx="2061029" cy="2061029"/>
          </a:xfrm>
          <a:custGeom>
            <a:avLst/>
            <a:gdLst>
              <a:gd name="connsiteX0" fmla="*/ 1030514 w 2061029"/>
              <a:gd name="connsiteY0" fmla="*/ 0 h 2061029"/>
              <a:gd name="connsiteX1" fmla="*/ 2061029 w 2061029"/>
              <a:gd name="connsiteY1" fmla="*/ 1030515 h 2061029"/>
              <a:gd name="connsiteX2" fmla="*/ 1030514 w 2061029"/>
              <a:gd name="connsiteY2" fmla="*/ 2061029 h 2061029"/>
              <a:gd name="connsiteX3" fmla="*/ 0 w 2061029"/>
              <a:gd name="connsiteY3" fmla="*/ 1030515 h 206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029" h="2061029">
                <a:moveTo>
                  <a:pt x="1030514" y="0"/>
                </a:moveTo>
                <a:lnTo>
                  <a:pt x="2061029" y="1030515"/>
                </a:lnTo>
                <a:lnTo>
                  <a:pt x="1030514" y="2061029"/>
                </a:lnTo>
                <a:lnTo>
                  <a:pt x="0" y="1030515"/>
                </a:lnTo>
                <a:close/>
              </a:path>
            </a:pathLst>
          </a:custGeom>
          <a:solidFill>
            <a:schemeClr val="accent6"/>
          </a:solidFill>
          <a:ln w="76200">
            <a:solidFill>
              <a:schemeClr val="bg1"/>
            </a:solidFill>
          </a:ln>
          <a:effectLst>
            <a:outerShdw blurRad="368300" sx="102000" sy="102000" algn="ctr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2"/>
          </p:nvPr>
        </p:nvSpPr>
        <p:spPr>
          <a:xfrm>
            <a:off x="5065485" y="3135126"/>
            <a:ext cx="2061029" cy="2061029"/>
          </a:xfrm>
          <a:custGeom>
            <a:avLst/>
            <a:gdLst>
              <a:gd name="connsiteX0" fmla="*/ 1030514 w 2061029"/>
              <a:gd name="connsiteY0" fmla="*/ 0 h 2061029"/>
              <a:gd name="connsiteX1" fmla="*/ 2061029 w 2061029"/>
              <a:gd name="connsiteY1" fmla="*/ 1030515 h 2061029"/>
              <a:gd name="connsiteX2" fmla="*/ 1030514 w 2061029"/>
              <a:gd name="connsiteY2" fmla="*/ 2061029 h 2061029"/>
              <a:gd name="connsiteX3" fmla="*/ 0 w 2061029"/>
              <a:gd name="connsiteY3" fmla="*/ 1030515 h 206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029" h="2061029">
                <a:moveTo>
                  <a:pt x="1030514" y="0"/>
                </a:moveTo>
                <a:lnTo>
                  <a:pt x="2061029" y="1030515"/>
                </a:lnTo>
                <a:lnTo>
                  <a:pt x="1030514" y="2061029"/>
                </a:lnTo>
                <a:lnTo>
                  <a:pt x="0" y="1030515"/>
                </a:lnTo>
                <a:close/>
              </a:path>
            </a:pathLst>
          </a:custGeom>
          <a:solidFill>
            <a:schemeClr val="accent6"/>
          </a:solidFill>
          <a:ln w="76200">
            <a:solidFill>
              <a:schemeClr val="bg1"/>
            </a:solidFill>
          </a:ln>
          <a:effectLst>
            <a:outerShdw blurRad="368300" sx="102000" sy="102000" algn="ctr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7673424" y="3135126"/>
            <a:ext cx="2061029" cy="2061029"/>
          </a:xfrm>
          <a:custGeom>
            <a:avLst/>
            <a:gdLst>
              <a:gd name="connsiteX0" fmla="*/ 1030514 w 2061029"/>
              <a:gd name="connsiteY0" fmla="*/ 0 h 2061029"/>
              <a:gd name="connsiteX1" fmla="*/ 2061029 w 2061029"/>
              <a:gd name="connsiteY1" fmla="*/ 1030515 h 2061029"/>
              <a:gd name="connsiteX2" fmla="*/ 1030514 w 2061029"/>
              <a:gd name="connsiteY2" fmla="*/ 2061029 h 2061029"/>
              <a:gd name="connsiteX3" fmla="*/ 0 w 2061029"/>
              <a:gd name="connsiteY3" fmla="*/ 1030515 h 206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029" h="2061029">
                <a:moveTo>
                  <a:pt x="1030514" y="0"/>
                </a:moveTo>
                <a:lnTo>
                  <a:pt x="2061029" y="1030515"/>
                </a:lnTo>
                <a:lnTo>
                  <a:pt x="1030514" y="2061029"/>
                </a:lnTo>
                <a:lnTo>
                  <a:pt x="0" y="1030515"/>
                </a:lnTo>
                <a:close/>
              </a:path>
            </a:pathLst>
          </a:custGeom>
          <a:solidFill>
            <a:schemeClr val="accent6"/>
          </a:solidFill>
          <a:ln w="76200">
            <a:solidFill>
              <a:schemeClr val="bg1"/>
            </a:solidFill>
          </a:ln>
          <a:effectLst>
            <a:outerShdw blurRad="368300" sx="102000" sy="102000" algn="ctr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4"/>
          </p:nvPr>
        </p:nvSpPr>
        <p:spPr>
          <a:xfrm>
            <a:off x="2457545" y="3135126"/>
            <a:ext cx="2061029" cy="2061029"/>
          </a:xfrm>
          <a:custGeom>
            <a:avLst/>
            <a:gdLst>
              <a:gd name="connsiteX0" fmla="*/ 1030514 w 2061029"/>
              <a:gd name="connsiteY0" fmla="*/ 0 h 2061029"/>
              <a:gd name="connsiteX1" fmla="*/ 2061029 w 2061029"/>
              <a:gd name="connsiteY1" fmla="*/ 1030515 h 2061029"/>
              <a:gd name="connsiteX2" fmla="*/ 1030514 w 2061029"/>
              <a:gd name="connsiteY2" fmla="*/ 2061029 h 2061029"/>
              <a:gd name="connsiteX3" fmla="*/ 0 w 2061029"/>
              <a:gd name="connsiteY3" fmla="*/ 1030515 h 206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029" h="2061029">
                <a:moveTo>
                  <a:pt x="1030514" y="0"/>
                </a:moveTo>
                <a:lnTo>
                  <a:pt x="2061029" y="1030515"/>
                </a:lnTo>
                <a:lnTo>
                  <a:pt x="1030514" y="2061029"/>
                </a:lnTo>
                <a:lnTo>
                  <a:pt x="0" y="1030515"/>
                </a:lnTo>
                <a:close/>
              </a:path>
            </a:pathLst>
          </a:custGeom>
          <a:solidFill>
            <a:schemeClr val="accent6"/>
          </a:solidFill>
          <a:ln w="76200">
            <a:solidFill>
              <a:schemeClr val="bg1"/>
            </a:solidFill>
          </a:ln>
          <a:effectLst>
            <a:outerShdw blurRad="368300" sx="102000" sy="102000" algn="ctr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142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1892300" y="3911600"/>
            <a:ext cx="1549400" cy="1549400"/>
          </a:xfrm>
          <a:custGeom>
            <a:avLst/>
            <a:gdLst>
              <a:gd name="connsiteX0" fmla="*/ 774700 w 1549400"/>
              <a:gd name="connsiteY0" fmla="*/ 0 h 1549400"/>
              <a:gd name="connsiteX1" fmla="*/ 1549400 w 1549400"/>
              <a:gd name="connsiteY1" fmla="*/ 774700 h 1549400"/>
              <a:gd name="connsiteX2" fmla="*/ 774700 w 1549400"/>
              <a:gd name="connsiteY2" fmla="*/ 1549400 h 1549400"/>
              <a:gd name="connsiteX3" fmla="*/ 0 w 1549400"/>
              <a:gd name="connsiteY3" fmla="*/ 774700 h 1549400"/>
              <a:gd name="connsiteX4" fmla="*/ 774700 w 1549400"/>
              <a:gd name="connsiteY4" fmla="*/ 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400" h="1549400">
                <a:moveTo>
                  <a:pt x="774700" y="0"/>
                </a:moveTo>
                <a:cubicBezTo>
                  <a:pt x="1202555" y="0"/>
                  <a:pt x="1549400" y="346845"/>
                  <a:pt x="1549400" y="774700"/>
                </a:cubicBezTo>
                <a:cubicBezTo>
                  <a:pt x="1549400" y="1202555"/>
                  <a:pt x="1202555" y="1549400"/>
                  <a:pt x="774700" y="1549400"/>
                </a:cubicBezTo>
                <a:cubicBezTo>
                  <a:pt x="346845" y="1549400"/>
                  <a:pt x="0" y="1202555"/>
                  <a:pt x="0" y="774700"/>
                </a:cubicBezTo>
                <a:cubicBezTo>
                  <a:pt x="0" y="346845"/>
                  <a:pt x="346845" y="0"/>
                  <a:pt x="774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4"/>
          </p:nvPr>
        </p:nvSpPr>
        <p:spPr>
          <a:xfrm>
            <a:off x="5321300" y="3911600"/>
            <a:ext cx="1549400" cy="1549400"/>
          </a:xfrm>
          <a:custGeom>
            <a:avLst/>
            <a:gdLst>
              <a:gd name="connsiteX0" fmla="*/ 774700 w 1549400"/>
              <a:gd name="connsiteY0" fmla="*/ 0 h 1549400"/>
              <a:gd name="connsiteX1" fmla="*/ 1549400 w 1549400"/>
              <a:gd name="connsiteY1" fmla="*/ 774700 h 1549400"/>
              <a:gd name="connsiteX2" fmla="*/ 774700 w 1549400"/>
              <a:gd name="connsiteY2" fmla="*/ 1549400 h 1549400"/>
              <a:gd name="connsiteX3" fmla="*/ 0 w 1549400"/>
              <a:gd name="connsiteY3" fmla="*/ 774700 h 1549400"/>
              <a:gd name="connsiteX4" fmla="*/ 774700 w 1549400"/>
              <a:gd name="connsiteY4" fmla="*/ 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400" h="1549400">
                <a:moveTo>
                  <a:pt x="774700" y="0"/>
                </a:moveTo>
                <a:cubicBezTo>
                  <a:pt x="1202555" y="0"/>
                  <a:pt x="1549400" y="346845"/>
                  <a:pt x="1549400" y="774700"/>
                </a:cubicBezTo>
                <a:cubicBezTo>
                  <a:pt x="1549400" y="1202555"/>
                  <a:pt x="1202555" y="1549400"/>
                  <a:pt x="774700" y="1549400"/>
                </a:cubicBezTo>
                <a:cubicBezTo>
                  <a:pt x="346845" y="1549400"/>
                  <a:pt x="0" y="1202555"/>
                  <a:pt x="0" y="774700"/>
                </a:cubicBezTo>
                <a:cubicBezTo>
                  <a:pt x="0" y="346845"/>
                  <a:pt x="346845" y="0"/>
                  <a:pt x="774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5"/>
          </p:nvPr>
        </p:nvSpPr>
        <p:spPr>
          <a:xfrm>
            <a:off x="8750300" y="3911600"/>
            <a:ext cx="1549400" cy="1549400"/>
          </a:xfrm>
          <a:custGeom>
            <a:avLst/>
            <a:gdLst>
              <a:gd name="connsiteX0" fmla="*/ 774700 w 1549400"/>
              <a:gd name="connsiteY0" fmla="*/ 0 h 1549400"/>
              <a:gd name="connsiteX1" fmla="*/ 1549400 w 1549400"/>
              <a:gd name="connsiteY1" fmla="*/ 774700 h 1549400"/>
              <a:gd name="connsiteX2" fmla="*/ 774700 w 1549400"/>
              <a:gd name="connsiteY2" fmla="*/ 1549400 h 1549400"/>
              <a:gd name="connsiteX3" fmla="*/ 0 w 1549400"/>
              <a:gd name="connsiteY3" fmla="*/ 774700 h 1549400"/>
              <a:gd name="connsiteX4" fmla="*/ 774700 w 1549400"/>
              <a:gd name="connsiteY4" fmla="*/ 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400" h="1549400">
                <a:moveTo>
                  <a:pt x="774700" y="0"/>
                </a:moveTo>
                <a:cubicBezTo>
                  <a:pt x="1202555" y="0"/>
                  <a:pt x="1549400" y="346845"/>
                  <a:pt x="1549400" y="774700"/>
                </a:cubicBezTo>
                <a:cubicBezTo>
                  <a:pt x="1549400" y="1202555"/>
                  <a:pt x="1202555" y="1549400"/>
                  <a:pt x="774700" y="1549400"/>
                </a:cubicBezTo>
                <a:cubicBezTo>
                  <a:pt x="346845" y="1549400"/>
                  <a:pt x="0" y="1202555"/>
                  <a:pt x="0" y="774700"/>
                </a:cubicBezTo>
                <a:cubicBezTo>
                  <a:pt x="0" y="346845"/>
                  <a:pt x="346845" y="0"/>
                  <a:pt x="774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1892300" y="1270000"/>
            <a:ext cx="1549400" cy="1549400"/>
          </a:xfrm>
          <a:custGeom>
            <a:avLst/>
            <a:gdLst>
              <a:gd name="connsiteX0" fmla="*/ 774700 w 1549400"/>
              <a:gd name="connsiteY0" fmla="*/ 0 h 1549400"/>
              <a:gd name="connsiteX1" fmla="*/ 1549400 w 1549400"/>
              <a:gd name="connsiteY1" fmla="*/ 774700 h 1549400"/>
              <a:gd name="connsiteX2" fmla="*/ 774700 w 1549400"/>
              <a:gd name="connsiteY2" fmla="*/ 1549400 h 1549400"/>
              <a:gd name="connsiteX3" fmla="*/ 0 w 1549400"/>
              <a:gd name="connsiteY3" fmla="*/ 774700 h 1549400"/>
              <a:gd name="connsiteX4" fmla="*/ 774700 w 1549400"/>
              <a:gd name="connsiteY4" fmla="*/ 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400" h="1549400">
                <a:moveTo>
                  <a:pt x="774700" y="0"/>
                </a:moveTo>
                <a:cubicBezTo>
                  <a:pt x="1202555" y="0"/>
                  <a:pt x="1549400" y="346845"/>
                  <a:pt x="1549400" y="774700"/>
                </a:cubicBezTo>
                <a:cubicBezTo>
                  <a:pt x="1549400" y="1202555"/>
                  <a:pt x="1202555" y="1549400"/>
                  <a:pt x="774700" y="1549400"/>
                </a:cubicBezTo>
                <a:cubicBezTo>
                  <a:pt x="346845" y="1549400"/>
                  <a:pt x="0" y="1202555"/>
                  <a:pt x="0" y="774700"/>
                </a:cubicBezTo>
                <a:cubicBezTo>
                  <a:pt x="0" y="346845"/>
                  <a:pt x="346845" y="0"/>
                  <a:pt x="774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1"/>
          </p:nvPr>
        </p:nvSpPr>
        <p:spPr>
          <a:xfrm>
            <a:off x="5321300" y="1270000"/>
            <a:ext cx="1549400" cy="1549400"/>
          </a:xfrm>
          <a:custGeom>
            <a:avLst/>
            <a:gdLst>
              <a:gd name="connsiteX0" fmla="*/ 774700 w 1549400"/>
              <a:gd name="connsiteY0" fmla="*/ 0 h 1549400"/>
              <a:gd name="connsiteX1" fmla="*/ 1549400 w 1549400"/>
              <a:gd name="connsiteY1" fmla="*/ 774700 h 1549400"/>
              <a:gd name="connsiteX2" fmla="*/ 774700 w 1549400"/>
              <a:gd name="connsiteY2" fmla="*/ 1549400 h 1549400"/>
              <a:gd name="connsiteX3" fmla="*/ 0 w 1549400"/>
              <a:gd name="connsiteY3" fmla="*/ 774700 h 1549400"/>
              <a:gd name="connsiteX4" fmla="*/ 774700 w 1549400"/>
              <a:gd name="connsiteY4" fmla="*/ 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400" h="1549400">
                <a:moveTo>
                  <a:pt x="774700" y="0"/>
                </a:moveTo>
                <a:cubicBezTo>
                  <a:pt x="1202555" y="0"/>
                  <a:pt x="1549400" y="346845"/>
                  <a:pt x="1549400" y="774700"/>
                </a:cubicBezTo>
                <a:cubicBezTo>
                  <a:pt x="1549400" y="1202555"/>
                  <a:pt x="1202555" y="1549400"/>
                  <a:pt x="774700" y="1549400"/>
                </a:cubicBezTo>
                <a:cubicBezTo>
                  <a:pt x="346845" y="1549400"/>
                  <a:pt x="0" y="1202555"/>
                  <a:pt x="0" y="774700"/>
                </a:cubicBezTo>
                <a:cubicBezTo>
                  <a:pt x="0" y="346845"/>
                  <a:pt x="346845" y="0"/>
                  <a:pt x="774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2"/>
          </p:nvPr>
        </p:nvSpPr>
        <p:spPr>
          <a:xfrm>
            <a:off x="8750300" y="1270000"/>
            <a:ext cx="1549400" cy="1549400"/>
          </a:xfrm>
          <a:custGeom>
            <a:avLst/>
            <a:gdLst>
              <a:gd name="connsiteX0" fmla="*/ 774700 w 1549400"/>
              <a:gd name="connsiteY0" fmla="*/ 0 h 1549400"/>
              <a:gd name="connsiteX1" fmla="*/ 1549400 w 1549400"/>
              <a:gd name="connsiteY1" fmla="*/ 774700 h 1549400"/>
              <a:gd name="connsiteX2" fmla="*/ 774700 w 1549400"/>
              <a:gd name="connsiteY2" fmla="*/ 1549400 h 1549400"/>
              <a:gd name="connsiteX3" fmla="*/ 0 w 1549400"/>
              <a:gd name="connsiteY3" fmla="*/ 774700 h 1549400"/>
              <a:gd name="connsiteX4" fmla="*/ 774700 w 1549400"/>
              <a:gd name="connsiteY4" fmla="*/ 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400" h="1549400">
                <a:moveTo>
                  <a:pt x="774700" y="0"/>
                </a:moveTo>
                <a:cubicBezTo>
                  <a:pt x="1202555" y="0"/>
                  <a:pt x="1549400" y="346845"/>
                  <a:pt x="1549400" y="774700"/>
                </a:cubicBezTo>
                <a:cubicBezTo>
                  <a:pt x="1549400" y="1202555"/>
                  <a:pt x="1202555" y="1549400"/>
                  <a:pt x="774700" y="1549400"/>
                </a:cubicBezTo>
                <a:cubicBezTo>
                  <a:pt x="346845" y="1549400"/>
                  <a:pt x="0" y="1202555"/>
                  <a:pt x="0" y="774700"/>
                </a:cubicBezTo>
                <a:cubicBezTo>
                  <a:pt x="0" y="346845"/>
                  <a:pt x="346845" y="0"/>
                  <a:pt x="774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32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8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" r="80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15460" y="898883"/>
            <a:ext cx="4134465" cy="32316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b="1" dirty="0" smtClean="0">
                <a:solidFill>
                  <a:schemeClr val="accent1"/>
                </a:solidFill>
              </a:rPr>
              <a:t>  </a:t>
            </a:r>
            <a:endParaRPr lang="en-US" altLang="zh-CN" sz="5400" b="1" dirty="0" smtClean="0">
              <a:solidFill>
                <a:schemeClr val="accent1"/>
              </a:solidFill>
            </a:endParaRPr>
          </a:p>
          <a:p>
            <a:pPr algn="ctr"/>
            <a:r>
              <a:rPr lang="zh-CN" altLang="en-US" sz="6000" b="1" dirty="0" smtClean="0">
                <a:solidFill>
                  <a:schemeClr val="accent1"/>
                </a:solidFill>
              </a:rPr>
              <a:t>云舟</a:t>
            </a:r>
            <a:endParaRPr lang="en-US" altLang="zh-CN" sz="6000" b="1" dirty="0" smtClean="0">
              <a:solidFill>
                <a:schemeClr val="accent1"/>
              </a:solidFill>
            </a:endParaRPr>
          </a:p>
          <a:p>
            <a:pPr algn="ctr"/>
            <a:endParaRPr lang="en-US" altLang="zh-CN" sz="5400" b="1" dirty="0">
              <a:solidFill>
                <a:schemeClr val="accent1"/>
              </a:solidFill>
            </a:endParaRPr>
          </a:p>
          <a:p>
            <a:pPr algn="ctr"/>
            <a:r>
              <a:rPr lang="zh-CN" altLang="en-US" sz="3600" b="1" dirty="0" smtClean="0">
                <a:solidFill>
                  <a:schemeClr val="accent1"/>
                </a:solidFill>
              </a:rPr>
              <a:t>  知识空间服务系统</a:t>
            </a:r>
            <a:endParaRPr lang="en-US" altLang="zh-CN" sz="3600" b="1" dirty="0" smtClean="0">
              <a:solidFill>
                <a:schemeClr val="accent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587553" y="4876800"/>
            <a:ext cx="553513" cy="553513"/>
          </a:xfrm>
          <a:prstGeom prst="rect">
            <a:avLst/>
          </a:prstGeom>
          <a:solidFill>
            <a:srgbClr val="F7C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3148009" y="4876800"/>
            <a:ext cx="553513" cy="553513"/>
          </a:xfrm>
          <a:prstGeom prst="rect">
            <a:avLst/>
          </a:prstGeom>
          <a:solidFill>
            <a:srgbClr val="E06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4708464" y="4876800"/>
            <a:ext cx="553513" cy="553513"/>
          </a:xfrm>
          <a:prstGeom prst="rect">
            <a:avLst/>
          </a:prstGeom>
          <a:solidFill>
            <a:srgbClr val="4A5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5" name="矩形 13"/>
          <p:cNvSpPr/>
          <p:nvPr/>
        </p:nvSpPr>
        <p:spPr>
          <a:xfrm>
            <a:off x="1770839" y="5032201"/>
            <a:ext cx="186943" cy="242711"/>
          </a:xfrm>
          <a:custGeom>
            <a:avLst/>
            <a:gdLst>
              <a:gd name="connsiteX0" fmla="*/ 159295 w 459358"/>
              <a:gd name="connsiteY0" fmla="*/ 288060 h 596388"/>
              <a:gd name="connsiteX1" fmla="*/ 298499 w 459358"/>
              <a:gd name="connsiteY1" fmla="*/ 288060 h 596388"/>
              <a:gd name="connsiteX2" fmla="*/ 338681 w 459358"/>
              <a:gd name="connsiteY2" fmla="*/ 316728 h 596388"/>
              <a:gd name="connsiteX3" fmla="*/ 426222 w 459358"/>
              <a:gd name="connsiteY3" fmla="*/ 366897 h 596388"/>
              <a:gd name="connsiteX4" fmla="*/ 457794 w 459358"/>
              <a:gd name="connsiteY4" fmla="*/ 543206 h 596388"/>
              <a:gd name="connsiteX5" fmla="*/ 443443 w 459358"/>
              <a:gd name="connsiteY5" fmla="*/ 558974 h 596388"/>
              <a:gd name="connsiteX6" fmla="*/ 219569 w 459358"/>
              <a:gd name="connsiteY6" fmla="*/ 596242 h 596388"/>
              <a:gd name="connsiteX7" fmla="*/ 11481 w 459358"/>
              <a:gd name="connsiteY7" fmla="*/ 553240 h 596388"/>
              <a:gd name="connsiteX8" fmla="*/ 0 w 459358"/>
              <a:gd name="connsiteY8" fmla="*/ 524572 h 596388"/>
              <a:gd name="connsiteX9" fmla="*/ 38747 w 459358"/>
              <a:gd name="connsiteY9" fmla="*/ 356864 h 596388"/>
              <a:gd name="connsiteX10" fmla="*/ 73189 w 459358"/>
              <a:gd name="connsiteY10" fmla="*/ 333929 h 596388"/>
              <a:gd name="connsiteX11" fmla="*/ 159295 w 459358"/>
              <a:gd name="connsiteY11" fmla="*/ 288060 h 596388"/>
              <a:gd name="connsiteX12" fmla="*/ 225223 w 459358"/>
              <a:gd name="connsiteY12" fmla="*/ 10030 h 596388"/>
              <a:gd name="connsiteX13" fmla="*/ 218047 w 459358"/>
              <a:gd name="connsiteY13" fmla="*/ 21493 h 596388"/>
              <a:gd name="connsiteX14" fmla="*/ 219482 w 459358"/>
              <a:gd name="connsiteY14" fmla="*/ 21493 h 596388"/>
              <a:gd name="connsiteX15" fmla="*/ 225223 w 459358"/>
              <a:gd name="connsiteY15" fmla="*/ 10030 h 596388"/>
              <a:gd name="connsiteX16" fmla="*/ 236703 w 459358"/>
              <a:gd name="connsiteY16" fmla="*/ 0 h 596388"/>
              <a:gd name="connsiteX17" fmla="*/ 226658 w 459358"/>
              <a:gd name="connsiteY17" fmla="*/ 14329 h 596388"/>
              <a:gd name="connsiteX18" fmla="*/ 238138 w 459358"/>
              <a:gd name="connsiteY18" fmla="*/ 4299 h 596388"/>
              <a:gd name="connsiteX19" fmla="*/ 256793 w 459358"/>
              <a:gd name="connsiteY19" fmla="*/ 30090 h 596388"/>
              <a:gd name="connsiteX20" fmla="*/ 253923 w 459358"/>
              <a:gd name="connsiteY20" fmla="*/ 25791 h 596388"/>
              <a:gd name="connsiteX21" fmla="*/ 259663 w 459358"/>
              <a:gd name="connsiteY21" fmla="*/ 32955 h 596388"/>
              <a:gd name="connsiteX22" fmla="*/ 262533 w 459358"/>
              <a:gd name="connsiteY22" fmla="*/ 32955 h 596388"/>
              <a:gd name="connsiteX23" fmla="*/ 258228 w 459358"/>
              <a:gd name="connsiteY23" fmla="*/ 27224 h 596388"/>
              <a:gd name="connsiteX24" fmla="*/ 263968 w 459358"/>
              <a:gd name="connsiteY24" fmla="*/ 32955 h 596388"/>
              <a:gd name="connsiteX25" fmla="*/ 269708 w 459358"/>
              <a:gd name="connsiteY25" fmla="*/ 34388 h 596388"/>
              <a:gd name="connsiteX26" fmla="*/ 268273 w 459358"/>
              <a:gd name="connsiteY26" fmla="*/ 32955 h 596388"/>
              <a:gd name="connsiteX27" fmla="*/ 272578 w 459358"/>
              <a:gd name="connsiteY27" fmla="*/ 35821 h 596388"/>
              <a:gd name="connsiteX28" fmla="*/ 317064 w 459358"/>
              <a:gd name="connsiteY28" fmla="*/ 63045 h 596388"/>
              <a:gd name="connsiteX29" fmla="*/ 327109 w 459358"/>
              <a:gd name="connsiteY29" fmla="*/ 159046 h 596388"/>
              <a:gd name="connsiteX30" fmla="*/ 329979 w 459358"/>
              <a:gd name="connsiteY30" fmla="*/ 190568 h 596388"/>
              <a:gd name="connsiteX31" fmla="*/ 321369 w 459358"/>
              <a:gd name="connsiteY31" fmla="*/ 206329 h 596388"/>
              <a:gd name="connsiteX32" fmla="*/ 228093 w 459358"/>
              <a:gd name="connsiteY32" fmla="*/ 308061 h 596388"/>
              <a:gd name="connsiteX33" fmla="*/ 139121 w 459358"/>
              <a:gd name="connsiteY33" fmla="*/ 206329 h 596388"/>
              <a:gd name="connsiteX34" fmla="*/ 131946 w 459358"/>
              <a:gd name="connsiteY34" fmla="*/ 190568 h 596388"/>
              <a:gd name="connsiteX35" fmla="*/ 136251 w 459358"/>
              <a:gd name="connsiteY35" fmla="*/ 160478 h 596388"/>
              <a:gd name="connsiteX36" fmla="*/ 133381 w 459358"/>
              <a:gd name="connsiteY36" fmla="*/ 84538 h 596388"/>
              <a:gd name="connsiteX37" fmla="*/ 195087 w 459358"/>
              <a:gd name="connsiteY37" fmla="*/ 21493 h 596388"/>
              <a:gd name="connsiteX38" fmla="*/ 203697 w 459358"/>
              <a:gd name="connsiteY38" fmla="*/ 17194 h 596388"/>
              <a:gd name="connsiteX39" fmla="*/ 209437 w 459358"/>
              <a:gd name="connsiteY39" fmla="*/ 11463 h 596388"/>
              <a:gd name="connsiteX40" fmla="*/ 203697 w 459358"/>
              <a:gd name="connsiteY40" fmla="*/ 21493 h 596388"/>
              <a:gd name="connsiteX41" fmla="*/ 209437 w 459358"/>
              <a:gd name="connsiteY41" fmla="*/ 22926 h 596388"/>
              <a:gd name="connsiteX42" fmla="*/ 215177 w 459358"/>
              <a:gd name="connsiteY42" fmla="*/ 15761 h 596388"/>
              <a:gd name="connsiteX43" fmla="*/ 209437 w 459358"/>
              <a:gd name="connsiteY43" fmla="*/ 24358 h 596388"/>
              <a:gd name="connsiteX44" fmla="*/ 212307 w 459358"/>
              <a:gd name="connsiteY44" fmla="*/ 25791 h 596388"/>
              <a:gd name="connsiteX45" fmla="*/ 226658 w 459358"/>
              <a:gd name="connsiteY45" fmla="*/ 8597 h 596388"/>
              <a:gd name="connsiteX46" fmla="*/ 236703 w 459358"/>
              <a:gd name="connsiteY46" fmla="*/ 0 h 59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9358" h="596388">
                <a:moveTo>
                  <a:pt x="159295" y="288060"/>
                </a:moveTo>
                <a:cubicBezTo>
                  <a:pt x="159295" y="288060"/>
                  <a:pt x="219569" y="442868"/>
                  <a:pt x="298499" y="288060"/>
                </a:cubicBezTo>
                <a:cubicBezTo>
                  <a:pt x="298499" y="288060"/>
                  <a:pt x="298499" y="302394"/>
                  <a:pt x="338681" y="316728"/>
                </a:cubicBezTo>
                <a:cubicBezTo>
                  <a:pt x="338681" y="316728"/>
                  <a:pt x="413306" y="339663"/>
                  <a:pt x="426222" y="366897"/>
                </a:cubicBezTo>
                <a:cubicBezTo>
                  <a:pt x="426222" y="366897"/>
                  <a:pt x="467839" y="460069"/>
                  <a:pt x="457794" y="543206"/>
                </a:cubicBezTo>
                <a:cubicBezTo>
                  <a:pt x="457794" y="543206"/>
                  <a:pt x="457794" y="550373"/>
                  <a:pt x="443443" y="558974"/>
                </a:cubicBezTo>
                <a:cubicBezTo>
                  <a:pt x="443443" y="558974"/>
                  <a:pt x="348727" y="599109"/>
                  <a:pt x="219569" y="596242"/>
                </a:cubicBezTo>
                <a:cubicBezTo>
                  <a:pt x="219569" y="596242"/>
                  <a:pt x="91846" y="589075"/>
                  <a:pt x="11481" y="553240"/>
                </a:cubicBezTo>
                <a:cubicBezTo>
                  <a:pt x="11481" y="553240"/>
                  <a:pt x="0" y="550373"/>
                  <a:pt x="0" y="524572"/>
                </a:cubicBezTo>
                <a:cubicBezTo>
                  <a:pt x="0" y="524572"/>
                  <a:pt x="4305" y="408466"/>
                  <a:pt x="38747" y="356864"/>
                </a:cubicBezTo>
                <a:cubicBezTo>
                  <a:pt x="38747" y="356864"/>
                  <a:pt x="48793" y="342530"/>
                  <a:pt x="73189" y="333929"/>
                </a:cubicBezTo>
                <a:cubicBezTo>
                  <a:pt x="73189" y="333929"/>
                  <a:pt x="153555" y="309561"/>
                  <a:pt x="159295" y="288060"/>
                </a:cubicBezTo>
                <a:close/>
                <a:moveTo>
                  <a:pt x="225223" y="10030"/>
                </a:moveTo>
                <a:cubicBezTo>
                  <a:pt x="222352" y="12896"/>
                  <a:pt x="219482" y="17194"/>
                  <a:pt x="218047" y="21493"/>
                </a:cubicBezTo>
                <a:lnTo>
                  <a:pt x="219482" y="21493"/>
                </a:lnTo>
                <a:cubicBezTo>
                  <a:pt x="220917" y="17194"/>
                  <a:pt x="223788" y="12896"/>
                  <a:pt x="225223" y="10030"/>
                </a:cubicBezTo>
                <a:close/>
                <a:moveTo>
                  <a:pt x="236703" y="0"/>
                </a:moveTo>
                <a:cubicBezTo>
                  <a:pt x="230963" y="4299"/>
                  <a:pt x="228093" y="8597"/>
                  <a:pt x="226658" y="14329"/>
                </a:cubicBezTo>
                <a:cubicBezTo>
                  <a:pt x="230963" y="7164"/>
                  <a:pt x="238138" y="4299"/>
                  <a:pt x="238138" y="4299"/>
                </a:cubicBezTo>
                <a:cubicBezTo>
                  <a:pt x="238138" y="15761"/>
                  <a:pt x="251053" y="25791"/>
                  <a:pt x="256793" y="30090"/>
                </a:cubicBezTo>
                <a:cubicBezTo>
                  <a:pt x="255358" y="27224"/>
                  <a:pt x="253923" y="25791"/>
                  <a:pt x="253923" y="25791"/>
                </a:cubicBezTo>
                <a:cubicBezTo>
                  <a:pt x="256793" y="27224"/>
                  <a:pt x="258228" y="30090"/>
                  <a:pt x="259663" y="32955"/>
                </a:cubicBezTo>
                <a:cubicBezTo>
                  <a:pt x="261098" y="32955"/>
                  <a:pt x="261098" y="32955"/>
                  <a:pt x="262533" y="32955"/>
                </a:cubicBezTo>
                <a:cubicBezTo>
                  <a:pt x="259663" y="30090"/>
                  <a:pt x="258228" y="27224"/>
                  <a:pt x="258228" y="27224"/>
                </a:cubicBezTo>
                <a:cubicBezTo>
                  <a:pt x="261098" y="30090"/>
                  <a:pt x="262533" y="31523"/>
                  <a:pt x="263968" y="32955"/>
                </a:cubicBezTo>
                <a:cubicBezTo>
                  <a:pt x="266838" y="34388"/>
                  <a:pt x="268273" y="34388"/>
                  <a:pt x="269708" y="34388"/>
                </a:cubicBezTo>
                <a:cubicBezTo>
                  <a:pt x="268273" y="32955"/>
                  <a:pt x="268273" y="32955"/>
                  <a:pt x="268273" y="32955"/>
                </a:cubicBezTo>
                <a:cubicBezTo>
                  <a:pt x="269708" y="32955"/>
                  <a:pt x="271143" y="34388"/>
                  <a:pt x="272578" y="35821"/>
                </a:cubicBezTo>
                <a:cubicBezTo>
                  <a:pt x="304149" y="44418"/>
                  <a:pt x="317064" y="63045"/>
                  <a:pt x="317064" y="63045"/>
                </a:cubicBezTo>
                <a:cubicBezTo>
                  <a:pt x="345764" y="94568"/>
                  <a:pt x="331414" y="146150"/>
                  <a:pt x="327109" y="159046"/>
                </a:cubicBezTo>
                <a:cubicBezTo>
                  <a:pt x="340024" y="156180"/>
                  <a:pt x="329979" y="190568"/>
                  <a:pt x="329979" y="190568"/>
                </a:cubicBezTo>
                <a:cubicBezTo>
                  <a:pt x="328544" y="200598"/>
                  <a:pt x="324239" y="204897"/>
                  <a:pt x="321369" y="206329"/>
                </a:cubicBezTo>
                <a:cubicBezTo>
                  <a:pt x="315629" y="253613"/>
                  <a:pt x="272578" y="308061"/>
                  <a:pt x="228093" y="308061"/>
                </a:cubicBezTo>
                <a:cubicBezTo>
                  <a:pt x="187912" y="308061"/>
                  <a:pt x="146296" y="256479"/>
                  <a:pt x="139121" y="206329"/>
                </a:cubicBezTo>
                <a:cubicBezTo>
                  <a:pt x="137686" y="204897"/>
                  <a:pt x="133381" y="200598"/>
                  <a:pt x="131946" y="190568"/>
                </a:cubicBezTo>
                <a:cubicBezTo>
                  <a:pt x="131946" y="190568"/>
                  <a:pt x="120466" y="153314"/>
                  <a:pt x="136251" y="160478"/>
                </a:cubicBezTo>
                <a:cubicBezTo>
                  <a:pt x="124771" y="104598"/>
                  <a:pt x="133381" y="84538"/>
                  <a:pt x="133381" y="84538"/>
                </a:cubicBezTo>
                <a:cubicBezTo>
                  <a:pt x="147731" y="42985"/>
                  <a:pt x="195087" y="21493"/>
                  <a:pt x="195087" y="21493"/>
                </a:cubicBezTo>
                <a:cubicBezTo>
                  <a:pt x="205132" y="10030"/>
                  <a:pt x="205132" y="14329"/>
                  <a:pt x="203697" y="17194"/>
                </a:cubicBezTo>
                <a:cubicBezTo>
                  <a:pt x="206567" y="14329"/>
                  <a:pt x="209437" y="11463"/>
                  <a:pt x="209437" y="11463"/>
                </a:cubicBezTo>
                <a:cubicBezTo>
                  <a:pt x="206567" y="14329"/>
                  <a:pt x="205132" y="18627"/>
                  <a:pt x="203697" y="21493"/>
                </a:cubicBezTo>
                <a:lnTo>
                  <a:pt x="209437" y="22926"/>
                </a:lnTo>
                <a:cubicBezTo>
                  <a:pt x="212307" y="18627"/>
                  <a:pt x="215177" y="15761"/>
                  <a:pt x="215177" y="15761"/>
                </a:cubicBezTo>
                <a:cubicBezTo>
                  <a:pt x="212307" y="18627"/>
                  <a:pt x="210872" y="21493"/>
                  <a:pt x="209437" y="24358"/>
                </a:cubicBezTo>
                <a:lnTo>
                  <a:pt x="212307" y="25791"/>
                </a:lnTo>
                <a:cubicBezTo>
                  <a:pt x="215177" y="15761"/>
                  <a:pt x="223788" y="10030"/>
                  <a:pt x="226658" y="8597"/>
                </a:cubicBezTo>
                <a:cubicBezTo>
                  <a:pt x="230963" y="2866"/>
                  <a:pt x="236703" y="0"/>
                  <a:pt x="2367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6" name="矩形 23"/>
          <p:cNvSpPr/>
          <p:nvPr/>
        </p:nvSpPr>
        <p:spPr>
          <a:xfrm>
            <a:off x="3329969" y="5032201"/>
            <a:ext cx="189597" cy="242711"/>
          </a:xfrm>
          <a:custGeom>
            <a:avLst/>
            <a:gdLst>
              <a:gd name="connsiteX0" fmla="*/ 11784 w 473070"/>
              <a:gd name="connsiteY0" fmla="*/ 563888 h 605592"/>
              <a:gd name="connsiteX1" fmla="*/ 461073 w 473070"/>
              <a:gd name="connsiteY1" fmla="*/ 563888 h 605592"/>
              <a:gd name="connsiteX2" fmla="*/ 461073 w 473070"/>
              <a:gd name="connsiteY2" fmla="*/ 605592 h 605592"/>
              <a:gd name="connsiteX3" fmla="*/ 11784 w 473070"/>
              <a:gd name="connsiteY3" fmla="*/ 605592 h 605592"/>
              <a:gd name="connsiteX4" fmla="*/ 11784 w 473070"/>
              <a:gd name="connsiteY4" fmla="*/ 500661 h 605592"/>
              <a:gd name="connsiteX5" fmla="*/ 461073 w 473070"/>
              <a:gd name="connsiteY5" fmla="*/ 500661 h 605592"/>
              <a:gd name="connsiteX6" fmla="*/ 461073 w 473070"/>
              <a:gd name="connsiteY6" fmla="*/ 542506 h 605592"/>
              <a:gd name="connsiteX7" fmla="*/ 11784 w 473070"/>
              <a:gd name="connsiteY7" fmla="*/ 542506 h 605592"/>
              <a:gd name="connsiteX8" fmla="*/ 365246 w 473070"/>
              <a:gd name="connsiteY8" fmla="*/ 196807 h 605592"/>
              <a:gd name="connsiteX9" fmla="*/ 407162 w 473070"/>
              <a:gd name="connsiteY9" fmla="*/ 196807 h 605592"/>
              <a:gd name="connsiteX10" fmla="*/ 407162 w 473070"/>
              <a:gd name="connsiteY10" fmla="*/ 467496 h 605592"/>
              <a:gd name="connsiteX11" fmla="*/ 365246 w 473070"/>
              <a:gd name="connsiteY11" fmla="*/ 467496 h 605592"/>
              <a:gd name="connsiteX12" fmla="*/ 215507 w 473070"/>
              <a:gd name="connsiteY12" fmla="*/ 196807 h 605592"/>
              <a:gd name="connsiteX13" fmla="*/ 257352 w 473070"/>
              <a:gd name="connsiteY13" fmla="*/ 196807 h 605592"/>
              <a:gd name="connsiteX14" fmla="*/ 257352 w 473070"/>
              <a:gd name="connsiteY14" fmla="*/ 467496 h 605592"/>
              <a:gd name="connsiteX15" fmla="*/ 215507 w 473070"/>
              <a:gd name="connsiteY15" fmla="*/ 467496 h 605592"/>
              <a:gd name="connsiteX16" fmla="*/ 65767 w 473070"/>
              <a:gd name="connsiteY16" fmla="*/ 196807 h 605592"/>
              <a:gd name="connsiteX17" fmla="*/ 107612 w 473070"/>
              <a:gd name="connsiteY17" fmla="*/ 196807 h 605592"/>
              <a:gd name="connsiteX18" fmla="*/ 107612 w 473070"/>
              <a:gd name="connsiteY18" fmla="*/ 467496 h 605592"/>
              <a:gd name="connsiteX19" fmla="*/ 65767 w 473070"/>
              <a:gd name="connsiteY19" fmla="*/ 467496 h 605592"/>
              <a:gd name="connsiteX20" fmla="*/ 236581 w 473070"/>
              <a:gd name="connsiteY20" fmla="*/ 0 h 605592"/>
              <a:gd name="connsiteX21" fmla="*/ 473070 w 473070"/>
              <a:gd name="connsiteY21" fmla="*/ 164833 h 605592"/>
              <a:gd name="connsiteX22" fmla="*/ 449115 w 473070"/>
              <a:gd name="connsiteY22" fmla="*/ 199135 h 605592"/>
              <a:gd name="connsiteX23" fmla="*/ 236303 w 473070"/>
              <a:gd name="connsiteY23" fmla="*/ 50711 h 605592"/>
              <a:gd name="connsiteX24" fmla="*/ 23491 w 473070"/>
              <a:gd name="connsiteY24" fmla="*/ 194963 h 605592"/>
              <a:gd name="connsiteX25" fmla="*/ 0 w 473070"/>
              <a:gd name="connsiteY25" fmla="*/ 160383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3070" h="605592">
                <a:moveTo>
                  <a:pt x="11784" y="563888"/>
                </a:moveTo>
                <a:lnTo>
                  <a:pt x="461073" y="563888"/>
                </a:lnTo>
                <a:lnTo>
                  <a:pt x="461073" y="605592"/>
                </a:lnTo>
                <a:lnTo>
                  <a:pt x="11784" y="605592"/>
                </a:lnTo>
                <a:close/>
                <a:moveTo>
                  <a:pt x="11784" y="500661"/>
                </a:moveTo>
                <a:lnTo>
                  <a:pt x="461073" y="500661"/>
                </a:lnTo>
                <a:lnTo>
                  <a:pt x="461073" y="542506"/>
                </a:lnTo>
                <a:lnTo>
                  <a:pt x="11784" y="542506"/>
                </a:lnTo>
                <a:close/>
                <a:moveTo>
                  <a:pt x="365246" y="196807"/>
                </a:moveTo>
                <a:lnTo>
                  <a:pt x="407162" y="196807"/>
                </a:lnTo>
                <a:lnTo>
                  <a:pt x="407162" y="467496"/>
                </a:lnTo>
                <a:lnTo>
                  <a:pt x="365246" y="467496"/>
                </a:lnTo>
                <a:close/>
                <a:moveTo>
                  <a:pt x="215507" y="196807"/>
                </a:moveTo>
                <a:lnTo>
                  <a:pt x="257352" y="196807"/>
                </a:lnTo>
                <a:lnTo>
                  <a:pt x="257352" y="467496"/>
                </a:lnTo>
                <a:lnTo>
                  <a:pt x="215507" y="467496"/>
                </a:lnTo>
                <a:close/>
                <a:moveTo>
                  <a:pt x="65767" y="196807"/>
                </a:moveTo>
                <a:lnTo>
                  <a:pt x="107612" y="196807"/>
                </a:lnTo>
                <a:lnTo>
                  <a:pt x="107612" y="467496"/>
                </a:lnTo>
                <a:lnTo>
                  <a:pt x="65767" y="467496"/>
                </a:lnTo>
                <a:close/>
                <a:moveTo>
                  <a:pt x="236581" y="0"/>
                </a:moveTo>
                <a:lnTo>
                  <a:pt x="473070" y="164833"/>
                </a:lnTo>
                <a:lnTo>
                  <a:pt x="449115" y="199135"/>
                </a:lnTo>
                <a:lnTo>
                  <a:pt x="236303" y="50711"/>
                </a:lnTo>
                <a:lnTo>
                  <a:pt x="23491" y="194963"/>
                </a:lnTo>
                <a:lnTo>
                  <a:pt x="0" y="160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7" name="矩形 35"/>
          <p:cNvSpPr/>
          <p:nvPr/>
        </p:nvSpPr>
        <p:spPr>
          <a:xfrm>
            <a:off x="4863869" y="5032384"/>
            <a:ext cx="242711" cy="242344"/>
          </a:xfrm>
          <a:custGeom>
            <a:avLst/>
            <a:gdLst>
              <a:gd name="connsiteX0" fmla="*/ 303775 w 607639"/>
              <a:gd name="connsiteY0" fmla="*/ 525007 h 606722"/>
              <a:gd name="connsiteX1" fmla="*/ 315710 w 607639"/>
              <a:gd name="connsiteY1" fmla="*/ 536902 h 606722"/>
              <a:gd name="connsiteX2" fmla="*/ 315710 w 607639"/>
              <a:gd name="connsiteY2" fmla="*/ 552347 h 606722"/>
              <a:gd name="connsiteX3" fmla="*/ 303775 w 607639"/>
              <a:gd name="connsiteY3" fmla="*/ 564241 h 606722"/>
              <a:gd name="connsiteX4" fmla="*/ 291929 w 607639"/>
              <a:gd name="connsiteY4" fmla="*/ 552347 h 606722"/>
              <a:gd name="connsiteX5" fmla="*/ 291929 w 607639"/>
              <a:gd name="connsiteY5" fmla="*/ 536902 h 606722"/>
              <a:gd name="connsiteX6" fmla="*/ 303775 w 607639"/>
              <a:gd name="connsiteY6" fmla="*/ 525007 h 606722"/>
              <a:gd name="connsiteX7" fmla="*/ 429885 w 607639"/>
              <a:gd name="connsiteY7" fmla="*/ 509483 h 606722"/>
              <a:gd name="connsiteX8" fmla="*/ 441811 w 607639"/>
              <a:gd name="connsiteY8" fmla="*/ 521409 h 606722"/>
              <a:gd name="connsiteX9" fmla="*/ 429885 w 607639"/>
              <a:gd name="connsiteY9" fmla="*/ 533335 h 606722"/>
              <a:gd name="connsiteX10" fmla="*/ 417959 w 607639"/>
              <a:gd name="connsiteY10" fmla="*/ 521409 h 606722"/>
              <a:gd name="connsiteX11" fmla="*/ 429885 w 607639"/>
              <a:gd name="connsiteY11" fmla="*/ 509483 h 606722"/>
              <a:gd name="connsiteX12" fmla="*/ 177720 w 607639"/>
              <a:gd name="connsiteY12" fmla="*/ 509483 h 606722"/>
              <a:gd name="connsiteX13" fmla="*/ 189611 w 607639"/>
              <a:gd name="connsiteY13" fmla="*/ 521409 h 606722"/>
              <a:gd name="connsiteX14" fmla="*/ 177720 w 607639"/>
              <a:gd name="connsiteY14" fmla="*/ 533335 h 606722"/>
              <a:gd name="connsiteX15" fmla="*/ 165829 w 607639"/>
              <a:gd name="connsiteY15" fmla="*/ 521409 h 606722"/>
              <a:gd name="connsiteX16" fmla="*/ 177720 w 607639"/>
              <a:gd name="connsiteY16" fmla="*/ 509483 h 606722"/>
              <a:gd name="connsiteX17" fmla="*/ 522185 w 607639"/>
              <a:gd name="connsiteY17" fmla="*/ 417324 h 606722"/>
              <a:gd name="connsiteX18" fmla="*/ 534111 w 607639"/>
              <a:gd name="connsiteY18" fmla="*/ 429250 h 606722"/>
              <a:gd name="connsiteX19" fmla="*/ 522185 w 607639"/>
              <a:gd name="connsiteY19" fmla="*/ 441176 h 606722"/>
              <a:gd name="connsiteX20" fmla="*/ 510259 w 607639"/>
              <a:gd name="connsiteY20" fmla="*/ 429250 h 606722"/>
              <a:gd name="connsiteX21" fmla="*/ 522185 w 607639"/>
              <a:gd name="connsiteY21" fmla="*/ 417324 h 606722"/>
              <a:gd name="connsiteX22" fmla="*/ 85420 w 607639"/>
              <a:gd name="connsiteY22" fmla="*/ 417324 h 606722"/>
              <a:gd name="connsiteX23" fmla="*/ 97311 w 607639"/>
              <a:gd name="connsiteY23" fmla="*/ 429250 h 606722"/>
              <a:gd name="connsiteX24" fmla="*/ 85420 w 607639"/>
              <a:gd name="connsiteY24" fmla="*/ 441176 h 606722"/>
              <a:gd name="connsiteX25" fmla="*/ 73529 w 607639"/>
              <a:gd name="connsiteY25" fmla="*/ 429250 h 606722"/>
              <a:gd name="connsiteX26" fmla="*/ 85420 w 607639"/>
              <a:gd name="connsiteY26" fmla="*/ 417324 h 606722"/>
              <a:gd name="connsiteX27" fmla="*/ 537643 w 607639"/>
              <a:gd name="connsiteY27" fmla="*/ 291506 h 606722"/>
              <a:gd name="connsiteX28" fmla="*/ 555628 w 607639"/>
              <a:gd name="connsiteY28" fmla="*/ 291506 h 606722"/>
              <a:gd name="connsiteX29" fmla="*/ 567558 w 607639"/>
              <a:gd name="connsiteY29" fmla="*/ 303316 h 606722"/>
              <a:gd name="connsiteX30" fmla="*/ 555628 w 607639"/>
              <a:gd name="connsiteY30" fmla="*/ 315216 h 606722"/>
              <a:gd name="connsiteX31" fmla="*/ 537643 w 607639"/>
              <a:gd name="connsiteY31" fmla="*/ 315216 h 606722"/>
              <a:gd name="connsiteX32" fmla="*/ 525713 w 607639"/>
              <a:gd name="connsiteY32" fmla="*/ 303316 h 606722"/>
              <a:gd name="connsiteX33" fmla="*/ 537643 w 607639"/>
              <a:gd name="connsiteY33" fmla="*/ 291506 h 606722"/>
              <a:gd name="connsiteX34" fmla="*/ 51991 w 607639"/>
              <a:gd name="connsiteY34" fmla="*/ 291506 h 606722"/>
              <a:gd name="connsiteX35" fmla="*/ 69946 w 607639"/>
              <a:gd name="connsiteY35" fmla="*/ 291506 h 606722"/>
              <a:gd name="connsiteX36" fmla="*/ 81856 w 607639"/>
              <a:gd name="connsiteY36" fmla="*/ 303316 h 606722"/>
              <a:gd name="connsiteX37" fmla="*/ 69946 w 607639"/>
              <a:gd name="connsiteY37" fmla="*/ 315216 h 606722"/>
              <a:gd name="connsiteX38" fmla="*/ 51991 w 607639"/>
              <a:gd name="connsiteY38" fmla="*/ 315216 h 606722"/>
              <a:gd name="connsiteX39" fmla="*/ 40081 w 607639"/>
              <a:gd name="connsiteY39" fmla="*/ 303316 h 606722"/>
              <a:gd name="connsiteX40" fmla="*/ 51991 w 607639"/>
              <a:gd name="connsiteY40" fmla="*/ 291506 h 606722"/>
              <a:gd name="connsiteX41" fmla="*/ 412608 w 607639"/>
              <a:gd name="connsiteY41" fmla="*/ 222096 h 606722"/>
              <a:gd name="connsiteX42" fmla="*/ 345491 w 607639"/>
              <a:gd name="connsiteY42" fmla="*/ 334245 h 606722"/>
              <a:gd name="connsiteX43" fmla="*/ 412608 w 607639"/>
              <a:gd name="connsiteY43" fmla="*/ 334245 h 606722"/>
              <a:gd name="connsiteX44" fmla="*/ 427651 w 607639"/>
              <a:gd name="connsiteY44" fmla="*/ 167533 h 606722"/>
              <a:gd name="connsiteX45" fmla="*/ 436375 w 607639"/>
              <a:gd name="connsiteY45" fmla="*/ 178996 h 606722"/>
              <a:gd name="connsiteX46" fmla="*/ 436375 w 607639"/>
              <a:gd name="connsiteY46" fmla="*/ 334245 h 606722"/>
              <a:gd name="connsiteX47" fmla="*/ 469399 w 607639"/>
              <a:gd name="connsiteY47" fmla="*/ 334245 h 606722"/>
              <a:gd name="connsiteX48" fmla="*/ 481327 w 607639"/>
              <a:gd name="connsiteY48" fmla="*/ 346153 h 606722"/>
              <a:gd name="connsiteX49" fmla="*/ 469399 w 607639"/>
              <a:gd name="connsiteY49" fmla="*/ 357973 h 606722"/>
              <a:gd name="connsiteX50" fmla="*/ 436375 w 607639"/>
              <a:gd name="connsiteY50" fmla="*/ 357973 h 606722"/>
              <a:gd name="connsiteX51" fmla="*/ 436375 w 607639"/>
              <a:gd name="connsiteY51" fmla="*/ 427733 h 606722"/>
              <a:gd name="connsiteX52" fmla="*/ 424536 w 607639"/>
              <a:gd name="connsiteY52" fmla="*/ 439552 h 606722"/>
              <a:gd name="connsiteX53" fmla="*/ 412608 w 607639"/>
              <a:gd name="connsiteY53" fmla="*/ 427733 h 606722"/>
              <a:gd name="connsiteX54" fmla="*/ 412608 w 607639"/>
              <a:gd name="connsiteY54" fmla="*/ 357973 h 606722"/>
              <a:gd name="connsiteX55" fmla="*/ 324573 w 607639"/>
              <a:gd name="connsiteY55" fmla="*/ 357973 h 606722"/>
              <a:gd name="connsiteX56" fmla="*/ 314158 w 607639"/>
              <a:gd name="connsiteY56" fmla="*/ 352019 h 606722"/>
              <a:gd name="connsiteX57" fmla="*/ 314336 w 607639"/>
              <a:gd name="connsiteY57" fmla="*/ 340022 h 606722"/>
              <a:gd name="connsiteX58" fmla="*/ 414299 w 607639"/>
              <a:gd name="connsiteY58" fmla="*/ 172953 h 606722"/>
              <a:gd name="connsiteX59" fmla="*/ 427651 w 607639"/>
              <a:gd name="connsiteY59" fmla="*/ 167533 h 606722"/>
              <a:gd name="connsiteX60" fmla="*/ 216270 w 607639"/>
              <a:gd name="connsiteY60" fmla="*/ 167099 h 606722"/>
              <a:gd name="connsiteX61" fmla="*/ 290518 w 607639"/>
              <a:gd name="connsiteY61" fmla="*/ 241210 h 606722"/>
              <a:gd name="connsiteX62" fmla="*/ 242978 w 607639"/>
              <a:gd name="connsiteY62" fmla="*/ 355754 h 606722"/>
              <a:gd name="connsiteX63" fmla="*/ 182707 w 607639"/>
              <a:gd name="connsiteY63" fmla="*/ 415825 h 606722"/>
              <a:gd name="connsiteX64" fmla="*/ 278588 w 607639"/>
              <a:gd name="connsiteY64" fmla="*/ 415825 h 606722"/>
              <a:gd name="connsiteX65" fmla="*/ 290518 w 607639"/>
              <a:gd name="connsiteY65" fmla="*/ 427734 h 606722"/>
              <a:gd name="connsiteX66" fmla="*/ 278588 w 607639"/>
              <a:gd name="connsiteY66" fmla="*/ 439552 h 606722"/>
              <a:gd name="connsiteX67" fmla="*/ 154040 w 607639"/>
              <a:gd name="connsiteY67" fmla="*/ 439552 h 606722"/>
              <a:gd name="connsiteX68" fmla="*/ 143001 w 607639"/>
              <a:gd name="connsiteY68" fmla="*/ 432265 h 606722"/>
              <a:gd name="connsiteX69" fmla="*/ 145582 w 607639"/>
              <a:gd name="connsiteY69" fmla="*/ 419292 h 606722"/>
              <a:gd name="connsiteX70" fmla="*/ 226152 w 607639"/>
              <a:gd name="connsiteY70" fmla="*/ 338959 h 606722"/>
              <a:gd name="connsiteX71" fmla="*/ 266659 w 607639"/>
              <a:gd name="connsiteY71" fmla="*/ 241210 h 606722"/>
              <a:gd name="connsiteX72" fmla="*/ 216270 w 607639"/>
              <a:gd name="connsiteY72" fmla="*/ 190914 h 606722"/>
              <a:gd name="connsiteX73" fmla="*/ 165880 w 607639"/>
              <a:gd name="connsiteY73" fmla="*/ 241210 h 606722"/>
              <a:gd name="connsiteX74" fmla="*/ 154040 w 607639"/>
              <a:gd name="connsiteY74" fmla="*/ 253029 h 606722"/>
              <a:gd name="connsiteX75" fmla="*/ 142110 w 607639"/>
              <a:gd name="connsiteY75" fmla="*/ 241210 h 606722"/>
              <a:gd name="connsiteX76" fmla="*/ 216270 w 607639"/>
              <a:gd name="connsiteY76" fmla="*/ 167099 h 606722"/>
              <a:gd name="connsiteX77" fmla="*/ 522185 w 607639"/>
              <a:gd name="connsiteY77" fmla="*/ 165547 h 606722"/>
              <a:gd name="connsiteX78" fmla="*/ 534111 w 607639"/>
              <a:gd name="connsiteY78" fmla="*/ 177438 h 606722"/>
              <a:gd name="connsiteX79" fmla="*/ 522185 w 607639"/>
              <a:gd name="connsiteY79" fmla="*/ 189329 h 606722"/>
              <a:gd name="connsiteX80" fmla="*/ 510259 w 607639"/>
              <a:gd name="connsiteY80" fmla="*/ 177438 h 606722"/>
              <a:gd name="connsiteX81" fmla="*/ 522185 w 607639"/>
              <a:gd name="connsiteY81" fmla="*/ 165547 h 606722"/>
              <a:gd name="connsiteX82" fmla="*/ 85420 w 607639"/>
              <a:gd name="connsiteY82" fmla="*/ 165547 h 606722"/>
              <a:gd name="connsiteX83" fmla="*/ 97311 w 607639"/>
              <a:gd name="connsiteY83" fmla="*/ 177438 h 606722"/>
              <a:gd name="connsiteX84" fmla="*/ 85420 w 607639"/>
              <a:gd name="connsiteY84" fmla="*/ 189329 h 606722"/>
              <a:gd name="connsiteX85" fmla="*/ 73529 w 607639"/>
              <a:gd name="connsiteY85" fmla="*/ 177438 h 606722"/>
              <a:gd name="connsiteX86" fmla="*/ 85420 w 607639"/>
              <a:gd name="connsiteY86" fmla="*/ 165547 h 606722"/>
              <a:gd name="connsiteX87" fmla="*/ 429885 w 607639"/>
              <a:gd name="connsiteY87" fmla="*/ 73388 h 606722"/>
              <a:gd name="connsiteX88" fmla="*/ 441811 w 607639"/>
              <a:gd name="connsiteY88" fmla="*/ 85279 h 606722"/>
              <a:gd name="connsiteX89" fmla="*/ 429885 w 607639"/>
              <a:gd name="connsiteY89" fmla="*/ 97170 h 606722"/>
              <a:gd name="connsiteX90" fmla="*/ 417959 w 607639"/>
              <a:gd name="connsiteY90" fmla="*/ 85279 h 606722"/>
              <a:gd name="connsiteX91" fmla="*/ 429885 w 607639"/>
              <a:gd name="connsiteY91" fmla="*/ 73388 h 606722"/>
              <a:gd name="connsiteX92" fmla="*/ 177720 w 607639"/>
              <a:gd name="connsiteY92" fmla="*/ 73388 h 606722"/>
              <a:gd name="connsiteX93" fmla="*/ 189611 w 607639"/>
              <a:gd name="connsiteY93" fmla="*/ 85279 h 606722"/>
              <a:gd name="connsiteX94" fmla="*/ 177720 w 607639"/>
              <a:gd name="connsiteY94" fmla="*/ 97170 h 606722"/>
              <a:gd name="connsiteX95" fmla="*/ 165829 w 607639"/>
              <a:gd name="connsiteY95" fmla="*/ 85279 h 606722"/>
              <a:gd name="connsiteX96" fmla="*/ 177720 w 607639"/>
              <a:gd name="connsiteY96" fmla="*/ 73388 h 606722"/>
              <a:gd name="connsiteX97" fmla="*/ 303775 w 607639"/>
              <a:gd name="connsiteY97" fmla="*/ 42480 h 606722"/>
              <a:gd name="connsiteX98" fmla="*/ 315710 w 607639"/>
              <a:gd name="connsiteY98" fmla="*/ 54396 h 606722"/>
              <a:gd name="connsiteX99" fmla="*/ 315710 w 607639"/>
              <a:gd name="connsiteY99" fmla="*/ 69869 h 606722"/>
              <a:gd name="connsiteX100" fmla="*/ 303775 w 607639"/>
              <a:gd name="connsiteY100" fmla="*/ 81785 h 606722"/>
              <a:gd name="connsiteX101" fmla="*/ 291929 w 607639"/>
              <a:gd name="connsiteY101" fmla="*/ 69869 h 606722"/>
              <a:gd name="connsiteX102" fmla="*/ 291929 w 607639"/>
              <a:gd name="connsiteY102" fmla="*/ 54396 h 606722"/>
              <a:gd name="connsiteX103" fmla="*/ 303775 w 607639"/>
              <a:gd name="connsiteY103" fmla="*/ 42480 h 606722"/>
              <a:gd name="connsiteX104" fmla="*/ 303775 w 607639"/>
              <a:gd name="connsiteY104" fmla="*/ 0 h 606722"/>
              <a:gd name="connsiteX105" fmla="*/ 537058 w 607639"/>
              <a:gd name="connsiteY105" fmla="*/ 108956 h 606722"/>
              <a:gd name="connsiteX106" fmla="*/ 537058 w 607639"/>
              <a:gd name="connsiteY106" fmla="*/ 93048 h 606722"/>
              <a:gd name="connsiteX107" fmla="*/ 548895 w 607639"/>
              <a:gd name="connsiteY107" fmla="*/ 81139 h 606722"/>
              <a:gd name="connsiteX108" fmla="*/ 560822 w 607639"/>
              <a:gd name="connsiteY108" fmla="*/ 93048 h 606722"/>
              <a:gd name="connsiteX109" fmla="*/ 560822 w 607639"/>
              <a:gd name="connsiteY109" fmla="*/ 138994 h 606722"/>
              <a:gd name="connsiteX110" fmla="*/ 548895 w 607639"/>
              <a:gd name="connsiteY110" fmla="*/ 150903 h 606722"/>
              <a:gd name="connsiteX111" fmla="*/ 502880 w 607639"/>
              <a:gd name="connsiteY111" fmla="*/ 150903 h 606722"/>
              <a:gd name="connsiteX112" fmla="*/ 490953 w 607639"/>
              <a:gd name="connsiteY112" fmla="*/ 138994 h 606722"/>
              <a:gd name="connsiteX113" fmla="*/ 502880 w 607639"/>
              <a:gd name="connsiteY113" fmla="*/ 127174 h 606722"/>
              <a:gd name="connsiteX114" fmla="*/ 521126 w 607639"/>
              <a:gd name="connsiteY114" fmla="*/ 127174 h 606722"/>
              <a:gd name="connsiteX115" fmla="*/ 303775 w 607639"/>
              <a:gd name="connsiteY115" fmla="*/ 23728 h 606722"/>
              <a:gd name="connsiteX116" fmla="*/ 23764 w 607639"/>
              <a:gd name="connsiteY116" fmla="*/ 303316 h 606722"/>
              <a:gd name="connsiteX117" fmla="*/ 303775 w 607639"/>
              <a:gd name="connsiteY117" fmla="*/ 582905 h 606722"/>
              <a:gd name="connsiteX118" fmla="*/ 583786 w 607639"/>
              <a:gd name="connsiteY118" fmla="*/ 303316 h 606722"/>
              <a:gd name="connsiteX119" fmla="*/ 573906 w 607639"/>
              <a:gd name="connsiteY119" fmla="*/ 229376 h 606722"/>
              <a:gd name="connsiteX120" fmla="*/ 582273 w 607639"/>
              <a:gd name="connsiteY120" fmla="*/ 214801 h 606722"/>
              <a:gd name="connsiteX121" fmla="*/ 596869 w 607639"/>
              <a:gd name="connsiteY121" fmla="*/ 223066 h 606722"/>
              <a:gd name="connsiteX122" fmla="*/ 607639 w 607639"/>
              <a:gd name="connsiteY122" fmla="*/ 303316 h 606722"/>
              <a:gd name="connsiteX123" fmla="*/ 303775 w 607639"/>
              <a:gd name="connsiteY123" fmla="*/ 606722 h 606722"/>
              <a:gd name="connsiteX124" fmla="*/ 0 w 607639"/>
              <a:gd name="connsiteY124" fmla="*/ 303316 h 606722"/>
              <a:gd name="connsiteX125" fmla="*/ 303775 w 607639"/>
              <a:gd name="connsiteY12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07639" h="606722">
                <a:moveTo>
                  <a:pt x="303775" y="525007"/>
                </a:moveTo>
                <a:cubicBezTo>
                  <a:pt x="310366" y="525007"/>
                  <a:pt x="315710" y="530333"/>
                  <a:pt x="315710" y="536902"/>
                </a:cubicBezTo>
                <a:lnTo>
                  <a:pt x="315710" y="552347"/>
                </a:lnTo>
                <a:cubicBezTo>
                  <a:pt x="315710" y="558915"/>
                  <a:pt x="310366" y="564241"/>
                  <a:pt x="303775" y="564241"/>
                </a:cubicBezTo>
                <a:cubicBezTo>
                  <a:pt x="297184" y="564241"/>
                  <a:pt x="291929" y="558915"/>
                  <a:pt x="291929" y="552347"/>
                </a:cubicBezTo>
                <a:lnTo>
                  <a:pt x="291929" y="536902"/>
                </a:lnTo>
                <a:cubicBezTo>
                  <a:pt x="291929" y="530333"/>
                  <a:pt x="297184" y="525007"/>
                  <a:pt x="303775" y="525007"/>
                </a:cubicBezTo>
                <a:close/>
                <a:moveTo>
                  <a:pt x="429885" y="509483"/>
                </a:moveTo>
                <a:cubicBezTo>
                  <a:pt x="436472" y="509483"/>
                  <a:pt x="441811" y="514822"/>
                  <a:pt x="441811" y="521409"/>
                </a:cubicBezTo>
                <a:cubicBezTo>
                  <a:pt x="441811" y="527996"/>
                  <a:pt x="436472" y="533335"/>
                  <a:pt x="429885" y="533335"/>
                </a:cubicBezTo>
                <a:cubicBezTo>
                  <a:pt x="423298" y="533335"/>
                  <a:pt x="417959" y="527996"/>
                  <a:pt x="417959" y="521409"/>
                </a:cubicBezTo>
                <a:cubicBezTo>
                  <a:pt x="417959" y="514822"/>
                  <a:pt x="423298" y="509483"/>
                  <a:pt x="429885" y="509483"/>
                </a:cubicBezTo>
                <a:close/>
                <a:moveTo>
                  <a:pt x="177720" y="509483"/>
                </a:moveTo>
                <a:cubicBezTo>
                  <a:pt x="184287" y="509483"/>
                  <a:pt x="189611" y="514822"/>
                  <a:pt x="189611" y="521409"/>
                </a:cubicBezTo>
                <a:cubicBezTo>
                  <a:pt x="189611" y="527996"/>
                  <a:pt x="184287" y="533335"/>
                  <a:pt x="177720" y="533335"/>
                </a:cubicBezTo>
                <a:cubicBezTo>
                  <a:pt x="171153" y="533335"/>
                  <a:pt x="165829" y="527996"/>
                  <a:pt x="165829" y="521409"/>
                </a:cubicBezTo>
                <a:cubicBezTo>
                  <a:pt x="165829" y="514822"/>
                  <a:pt x="171153" y="509483"/>
                  <a:pt x="177720" y="509483"/>
                </a:cubicBezTo>
                <a:close/>
                <a:moveTo>
                  <a:pt x="522185" y="417324"/>
                </a:moveTo>
                <a:cubicBezTo>
                  <a:pt x="528772" y="417324"/>
                  <a:pt x="534111" y="422663"/>
                  <a:pt x="534111" y="429250"/>
                </a:cubicBezTo>
                <a:cubicBezTo>
                  <a:pt x="534111" y="435837"/>
                  <a:pt x="528772" y="441176"/>
                  <a:pt x="522185" y="441176"/>
                </a:cubicBezTo>
                <a:cubicBezTo>
                  <a:pt x="515598" y="441176"/>
                  <a:pt x="510259" y="435837"/>
                  <a:pt x="510259" y="429250"/>
                </a:cubicBezTo>
                <a:cubicBezTo>
                  <a:pt x="510259" y="422663"/>
                  <a:pt x="515598" y="417324"/>
                  <a:pt x="522185" y="417324"/>
                </a:cubicBezTo>
                <a:close/>
                <a:moveTo>
                  <a:pt x="85420" y="417324"/>
                </a:moveTo>
                <a:cubicBezTo>
                  <a:pt x="91987" y="417324"/>
                  <a:pt x="97311" y="422663"/>
                  <a:pt x="97311" y="429250"/>
                </a:cubicBezTo>
                <a:cubicBezTo>
                  <a:pt x="97311" y="435837"/>
                  <a:pt x="91987" y="441176"/>
                  <a:pt x="85420" y="441176"/>
                </a:cubicBezTo>
                <a:cubicBezTo>
                  <a:pt x="78853" y="441176"/>
                  <a:pt x="73529" y="435837"/>
                  <a:pt x="73529" y="429250"/>
                </a:cubicBezTo>
                <a:cubicBezTo>
                  <a:pt x="73529" y="422663"/>
                  <a:pt x="78853" y="417324"/>
                  <a:pt x="85420" y="417324"/>
                </a:cubicBezTo>
                <a:close/>
                <a:moveTo>
                  <a:pt x="537643" y="291506"/>
                </a:moveTo>
                <a:lnTo>
                  <a:pt x="555628" y="291506"/>
                </a:lnTo>
                <a:cubicBezTo>
                  <a:pt x="562216" y="291506"/>
                  <a:pt x="567558" y="296745"/>
                  <a:pt x="567558" y="303316"/>
                </a:cubicBezTo>
                <a:cubicBezTo>
                  <a:pt x="567558" y="309888"/>
                  <a:pt x="562216" y="315216"/>
                  <a:pt x="555628" y="315216"/>
                </a:cubicBezTo>
                <a:lnTo>
                  <a:pt x="537643" y="315216"/>
                </a:lnTo>
                <a:cubicBezTo>
                  <a:pt x="531055" y="315216"/>
                  <a:pt x="525713" y="309888"/>
                  <a:pt x="525713" y="303316"/>
                </a:cubicBezTo>
                <a:cubicBezTo>
                  <a:pt x="525713" y="296745"/>
                  <a:pt x="531055" y="291506"/>
                  <a:pt x="537643" y="291506"/>
                </a:cubicBezTo>
                <a:close/>
                <a:moveTo>
                  <a:pt x="51991" y="291506"/>
                </a:moveTo>
                <a:lnTo>
                  <a:pt x="69946" y="291506"/>
                </a:lnTo>
                <a:cubicBezTo>
                  <a:pt x="76523" y="291506"/>
                  <a:pt x="81856" y="296745"/>
                  <a:pt x="81856" y="303316"/>
                </a:cubicBezTo>
                <a:cubicBezTo>
                  <a:pt x="81856" y="309888"/>
                  <a:pt x="76523" y="315216"/>
                  <a:pt x="69946" y="315216"/>
                </a:cubicBezTo>
                <a:lnTo>
                  <a:pt x="51991" y="315216"/>
                </a:lnTo>
                <a:cubicBezTo>
                  <a:pt x="45414" y="315216"/>
                  <a:pt x="40081" y="309888"/>
                  <a:pt x="40081" y="303316"/>
                </a:cubicBezTo>
                <a:cubicBezTo>
                  <a:pt x="40081" y="296745"/>
                  <a:pt x="45414" y="291506"/>
                  <a:pt x="51991" y="291506"/>
                </a:cubicBezTo>
                <a:close/>
                <a:moveTo>
                  <a:pt x="412608" y="222096"/>
                </a:moveTo>
                <a:lnTo>
                  <a:pt x="345491" y="334245"/>
                </a:lnTo>
                <a:lnTo>
                  <a:pt x="412608" y="334245"/>
                </a:lnTo>
                <a:close/>
                <a:moveTo>
                  <a:pt x="427651" y="167533"/>
                </a:moveTo>
                <a:cubicBezTo>
                  <a:pt x="432814" y="168954"/>
                  <a:pt x="436375" y="173664"/>
                  <a:pt x="436375" y="178996"/>
                </a:cubicBezTo>
                <a:lnTo>
                  <a:pt x="436375" y="334245"/>
                </a:lnTo>
                <a:lnTo>
                  <a:pt x="469399" y="334245"/>
                </a:lnTo>
                <a:cubicBezTo>
                  <a:pt x="475986" y="334245"/>
                  <a:pt x="481327" y="339577"/>
                  <a:pt x="481327" y="346153"/>
                </a:cubicBezTo>
                <a:cubicBezTo>
                  <a:pt x="481327" y="352641"/>
                  <a:pt x="475986" y="357973"/>
                  <a:pt x="469399" y="357973"/>
                </a:cubicBezTo>
                <a:lnTo>
                  <a:pt x="436375" y="357973"/>
                </a:lnTo>
                <a:lnTo>
                  <a:pt x="436375" y="427733"/>
                </a:lnTo>
                <a:cubicBezTo>
                  <a:pt x="436375" y="434220"/>
                  <a:pt x="431123" y="439552"/>
                  <a:pt x="424536" y="439552"/>
                </a:cubicBezTo>
                <a:cubicBezTo>
                  <a:pt x="417949" y="439552"/>
                  <a:pt x="412608" y="434220"/>
                  <a:pt x="412608" y="427733"/>
                </a:cubicBezTo>
                <a:lnTo>
                  <a:pt x="412608" y="357973"/>
                </a:lnTo>
                <a:lnTo>
                  <a:pt x="324573" y="357973"/>
                </a:lnTo>
                <a:cubicBezTo>
                  <a:pt x="320300" y="357973"/>
                  <a:pt x="316295" y="355662"/>
                  <a:pt x="314158" y="352019"/>
                </a:cubicBezTo>
                <a:cubicBezTo>
                  <a:pt x="312111" y="348286"/>
                  <a:pt x="312111" y="343665"/>
                  <a:pt x="314336" y="340022"/>
                </a:cubicBezTo>
                <a:lnTo>
                  <a:pt x="414299" y="172953"/>
                </a:lnTo>
                <a:cubicBezTo>
                  <a:pt x="417059" y="168332"/>
                  <a:pt x="422489" y="166111"/>
                  <a:pt x="427651" y="167533"/>
                </a:cubicBezTo>
                <a:close/>
                <a:moveTo>
                  <a:pt x="216270" y="167099"/>
                </a:moveTo>
                <a:cubicBezTo>
                  <a:pt x="257222" y="167099"/>
                  <a:pt x="290518" y="200333"/>
                  <a:pt x="290518" y="241210"/>
                </a:cubicBezTo>
                <a:cubicBezTo>
                  <a:pt x="290518" y="284486"/>
                  <a:pt x="273603" y="325097"/>
                  <a:pt x="242978" y="355754"/>
                </a:cubicBezTo>
                <a:lnTo>
                  <a:pt x="182707" y="415825"/>
                </a:lnTo>
                <a:lnTo>
                  <a:pt x="278588" y="415825"/>
                </a:lnTo>
                <a:cubicBezTo>
                  <a:pt x="285176" y="415825"/>
                  <a:pt x="290518" y="421158"/>
                  <a:pt x="290518" y="427734"/>
                </a:cubicBezTo>
                <a:cubicBezTo>
                  <a:pt x="290518" y="434220"/>
                  <a:pt x="285176" y="439552"/>
                  <a:pt x="278588" y="439552"/>
                </a:cubicBezTo>
                <a:lnTo>
                  <a:pt x="154040" y="439552"/>
                </a:lnTo>
                <a:cubicBezTo>
                  <a:pt x="149232" y="439552"/>
                  <a:pt x="144870" y="436709"/>
                  <a:pt x="143001" y="432265"/>
                </a:cubicBezTo>
                <a:cubicBezTo>
                  <a:pt x="141131" y="427822"/>
                  <a:pt x="142199" y="422668"/>
                  <a:pt x="145582" y="419292"/>
                </a:cubicBezTo>
                <a:lnTo>
                  <a:pt x="226152" y="338959"/>
                </a:lnTo>
                <a:cubicBezTo>
                  <a:pt x="252236" y="312834"/>
                  <a:pt x="266659" y="278088"/>
                  <a:pt x="266659" y="241210"/>
                </a:cubicBezTo>
                <a:cubicBezTo>
                  <a:pt x="266659" y="213485"/>
                  <a:pt x="244046" y="190914"/>
                  <a:pt x="216270" y="190914"/>
                </a:cubicBezTo>
                <a:cubicBezTo>
                  <a:pt x="188493" y="190914"/>
                  <a:pt x="165880" y="213485"/>
                  <a:pt x="165880" y="241210"/>
                </a:cubicBezTo>
                <a:cubicBezTo>
                  <a:pt x="165880" y="247786"/>
                  <a:pt x="160539" y="253029"/>
                  <a:pt x="154040" y="253029"/>
                </a:cubicBezTo>
                <a:cubicBezTo>
                  <a:pt x="147452" y="253029"/>
                  <a:pt x="142110" y="247786"/>
                  <a:pt x="142110" y="241210"/>
                </a:cubicBezTo>
                <a:cubicBezTo>
                  <a:pt x="142110" y="200333"/>
                  <a:pt x="175406" y="167099"/>
                  <a:pt x="216270" y="167099"/>
                </a:cubicBezTo>
                <a:close/>
                <a:moveTo>
                  <a:pt x="522185" y="165547"/>
                </a:moveTo>
                <a:cubicBezTo>
                  <a:pt x="528772" y="165547"/>
                  <a:pt x="534111" y="170871"/>
                  <a:pt x="534111" y="177438"/>
                </a:cubicBezTo>
                <a:cubicBezTo>
                  <a:pt x="534111" y="184005"/>
                  <a:pt x="528772" y="189329"/>
                  <a:pt x="522185" y="189329"/>
                </a:cubicBezTo>
                <a:cubicBezTo>
                  <a:pt x="515598" y="189329"/>
                  <a:pt x="510259" y="184005"/>
                  <a:pt x="510259" y="177438"/>
                </a:cubicBezTo>
                <a:cubicBezTo>
                  <a:pt x="510259" y="170871"/>
                  <a:pt x="515598" y="165547"/>
                  <a:pt x="522185" y="165547"/>
                </a:cubicBezTo>
                <a:close/>
                <a:moveTo>
                  <a:pt x="85420" y="165547"/>
                </a:moveTo>
                <a:cubicBezTo>
                  <a:pt x="91987" y="165547"/>
                  <a:pt x="97311" y="170871"/>
                  <a:pt x="97311" y="177438"/>
                </a:cubicBezTo>
                <a:cubicBezTo>
                  <a:pt x="97311" y="184005"/>
                  <a:pt x="91987" y="189329"/>
                  <a:pt x="85420" y="189329"/>
                </a:cubicBezTo>
                <a:cubicBezTo>
                  <a:pt x="78853" y="189329"/>
                  <a:pt x="73529" y="184005"/>
                  <a:pt x="73529" y="177438"/>
                </a:cubicBezTo>
                <a:cubicBezTo>
                  <a:pt x="73529" y="170871"/>
                  <a:pt x="78853" y="165547"/>
                  <a:pt x="85420" y="165547"/>
                </a:cubicBezTo>
                <a:close/>
                <a:moveTo>
                  <a:pt x="429885" y="73388"/>
                </a:moveTo>
                <a:cubicBezTo>
                  <a:pt x="436472" y="73388"/>
                  <a:pt x="441811" y="78712"/>
                  <a:pt x="441811" y="85279"/>
                </a:cubicBezTo>
                <a:cubicBezTo>
                  <a:pt x="441811" y="91846"/>
                  <a:pt x="436472" y="97170"/>
                  <a:pt x="429885" y="97170"/>
                </a:cubicBezTo>
                <a:cubicBezTo>
                  <a:pt x="423298" y="97170"/>
                  <a:pt x="417959" y="91846"/>
                  <a:pt x="417959" y="85279"/>
                </a:cubicBezTo>
                <a:cubicBezTo>
                  <a:pt x="417959" y="78712"/>
                  <a:pt x="423298" y="73388"/>
                  <a:pt x="429885" y="73388"/>
                </a:cubicBezTo>
                <a:close/>
                <a:moveTo>
                  <a:pt x="177720" y="73388"/>
                </a:moveTo>
                <a:cubicBezTo>
                  <a:pt x="184287" y="73388"/>
                  <a:pt x="189611" y="78712"/>
                  <a:pt x="189611" y="85279"/>
                </a:cubicBezTo>
                <a:cubicBezTo>
                  <a:pt x="189611" y="91846"/>
                  <a:pt x="184287" y="97170"/>
                  <a:pt x="177720" y="97170"/>
                </a:cubicBezTo>
                <a:cubicBezTo>
                  <a:pt x="171153" y="97170"/>
                  <a:pt x="165829" y="91846"/>
                  <a:pt x="165829" y="85279"/>
                </a:cubicBezTo>
                <a:cubicBezTo>
                  <a:pt x="165829" y="78712"/>
                  <a:pt x="171153" y="73388"/>
                  <a:pt x="177720" y="73388"/>
                </a:cubicBezTo>
                <a:close/>
                <a:moveTo>
                  <a:pt x="303775" y="42480"/>
                </a:moveTo>
                <a:cubicBezTo>
                  <a:pt x="310366" y="42480"/>
                  <a:pt x="315710" y="47815"/>
                  <a:pt x="315710" y="54396"/>
                </a:cubicBezTo>
                <a:lnTo>
                  <a:pt x="315710" y="69869"/>
                </a:lnTo>
                <a:cubicBezTo>
                  <a:pt x="315710" y="76449"/>
                  <a:pt x="310366" y="81785"/>
                  <a:pt x="303775" y="81785"/>
                </a:cubicBezTo>
                <a:cubicBezTo>
                  <a:pt x="297184" y="81785"/>
                  <a:pt x="291929" y="76449"/>
                  <a:pt x="291929" y="69869"/>
                </a:cubicBezTo>
                <a:lnTo>
                  <a:pt x="291929" y="54396"/>
                </a:lnTo>
                <a:cubicBezTo>
                  <a:pt x="291929" y="47815"/>
                  <a:pt x="297184" y="42480"/>
                  <a:pt x="303775" y="42480"/>
                </a:cubicBezTo>
                <a:close/>
                <a:moveTo>
                  <a:pt x="303775" y="0"/>
                </a:moveTo>
                <a:cubicBezTo>
                  <a:pt x="394204" y="0"/>
                  <a:pt x="479560" y="40347"/>
                  <a:pt x="537058" y="108956"/>
                </a:cubicBezTo>
                <a:lnTo>
                  <a:pt x="537058" y="93048"/>
                </a:lnTo>
                <a:cubicBezTo>
                  <a:pt x="537058" y="86471"/>
                  <a:pt x="542309" y="81139"/>
                  <a:pt x="548895" y="81139"/>
                </a:cubicBezTo>
                <a:cubicBezTo>
                  <a:pt x="555482" y="81139"/>
                  <a:pt x="560822" y="86471"/>
                  <a:pt x="560822" y="93048"/>
                </a:cubicBezTo>
                <a:lnTo>
                  <a:pt x="560822" y="138994"/>
                </a:lnTo>
                <a:cubicBezTo>
                  <a:pt x="560822" y="145570"/>
                  <a:pt x="555482" y="150903"/>
                  <a:pt x="548895" y="150903"/>
                </a:cubicBezTo>
                <a:lnTo>
                  <a:pt x="502880" y="150903"/>
                </a:lnTo>
                <a:cubicBezTo>
                  <a:pt x="496293" y="150903"/>
                  <a:pt x="490953" y="145570"/>
                  <a:pt x="490953" y="138994"/>
                </a:cubicBezTo>
                <a:cubicBezTo>
                  <a:pt x="490953" y="132417"/>
                  <a:pt x="496293" y="127174"/>
                  <a:pt x="502880" y="127174"/>
                </a:cubicBezTo>
                <a:lnTo>
                  <a:pt x="521126" y="127174"/>
                </a:lnTo>
                <a:cubicBezTo>
                  <a:pt x="468168" y="62032"/>
                  <a:pt x="388419" y="23728"/>
                  <a:pt x="303775" y="23728"/>
                </a:cubicBezTo>
                <a:cubicBezTo>
                  <a:pt x="149440" y="23728"/>
                  <a:pt x="23764" y="149214"/>
                  <a:pt x="23764" y="303316"/>
                </a:cubicBezTo>
                <a:cubicBezTo>
                  <a:pt x="23764" y="457508"/>
                  <a:pt x="149440" y="582905"/>
                  <a:pt x="303775" y="582905"/>
                </a:cubicBezTo>
                <a:cubicBezTo>
                  <a:pt x="458199" y="582905"/>
                  <a:pt x="583786" y="457508"/>
                  <a:pt x="583786" y="303316"/>
                </a:cubicBezTo>
                <a:cubicBezTo>
                  <a:pt x="583786" y="278255"/>
                  <a:pt x="580492" y="253371"/>
                  <a:pt x="573906" y="229376"/>
                </a:cubicBezTo>
                <a:cubicBezTo>
                  <a:pt x="572126" y="223066"/>
                  <a:pt x="575864" y="216489"/>
                  <a:pt x="582273" y="214801"/>
                </a:cubicBezTo>
                <a:cubicBezTo>
                  <a:pt x="588592" y="213023"/>
                  <a:pt x="595089" y="216756"/>
                  <a:pt x="596869" y="223066"/>
                </a:cubicBezTo>
                <a:cubicBezTo>
                  <a:pt x="603990" y="249194"/>
                  <a:pt x="607639" y="276122"/>
                  <a:pt x="607639" y="303316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6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248481" y="5559493"/>
            <a:ext cx="1418601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汇报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张世臣</a:t>
            </a:r>
          </a:p>
        </p:txBody>
      </p:sp>
      <p:sp>
        <p:nvSpPr>
          <p:cNvPr id="49" name="矩形 48"/>
          <p:cNvSpPr/>
          <p:nvPr/>
        </p:nvSpPr>
        <p:spPr>
          <a:xfrm>
            <a:off x="2973362" y="5559493"/>
            <a:ext cx="902811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超星集团</a:t>
            </a:r>
          </a:p>
        </p:txBody>
      </p:sp>
      <p:sp>
        <p:nvSpPr>
          <p:cNvPr id="50" name="矩形 49"/>
          <p:cNvSpPr/>
          <p:nvPr/>
        </p:nvSpPr>
        <p:spPr>
          <a:xfrm>
            <a:off x="4294974" y="5559493"/>
            <a:ext cx="1380506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时间：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月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日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8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1" grpId="0" animBg="1"/>
      <p:bldP spid="52" grpId="0" animBg="1"/>
      <p:bldP spid="53" grpId="0" animBg="1"/>
      <p:bldP spid="45" grpId="0" animBg="1"/>
      <p:bldP spid="46" grpId="0" animBg="1"/>
      <p:bldP spid="47" grpId="0" animBg="1"/>
      <p:bldP spid="48" grpId="0"/>
      <p:bldP spid="49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210" y="1268415"/>
            <a:ext cx="2610628" cy="46434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35" y="1268415"/>
            <a:ext cx="2610628" cy="46434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11" y="1268415"/>
            <a:ext cx="2610628" cy="46434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73" y="1268414"/>
            <a:ext cx="2610628" cy="46434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58751" y="61457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专题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6300" y="61457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图书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36383" y="61457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</a:rPr>
              <a:t>期刊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06358" y="61457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</a:rPr>
              <a:t>讲座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537" b="1009"/>
          <a:stretch/>
        </p:blipFill>
        <p:spPr>
          <a:xfrm flipH="1" flipV="1">
            <a:off x="0" y="0"/>
            <a:ext cx="6739951" cy="513715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561451" y="2263775"/>
            <a:ext cx="2441694" cy="1520173"/>
            <a:chOff x="8561451" y="2263775"/>
            <a:chExt cx="2441694" cy="1520173"/>
          </a:xfrm>
        </p:grpSpPr>
        <p:sp>
          <p:nvSpPr>
            <p:cNvPr id="3" name="矩形 2"/>
            <p:cNvSpPr/>
            <p:nvPr/>
          </p:nvSpPr>
          <p:spPr>
            <a:xfrm>
              <a:off x="8561451" y="3014507"/>
              <a:ext cx="2441694" cy="76944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4400" b="1" dirty="0">
                  <a:solidFill>
                    <a:schemeClr val="accent1"/>
                  </a:solidFill>
                </a:rPr>
                <a:t>信息集成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8748617" y="2263775"/>
              <a:ext cx="2254528" cy="70788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4000" b="1" dirty="0">
                  <a:solidFill>
                    <a:schemeClr val="accent1"/>
                  </a:solidFill>
                </a:rPr>
                <a:t>PART 02</a:t>
              </a:r>
              <a:endParaRPr lang="zh-CN" altLang="en-US" sz="40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72048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927268" y="406809"/>
            <a:ext cx="3786820" cy="523220"/>
            <a:chOff x="5048951" y="1943814"/>
            <a:chExt cx="3786820" cy="523220"/>
          </a:xfrm>
        </p:grpSpPr>
        <p:sp>
          <p:nvSpPr>
            <p:cNvPr id="44" name="矩形 43"/>
            <p:cNvSpPr/>
            <p:nvPr/>
          </p:nvSpPr>
          <p:spPr>
            <a:xfrm>
              <a:off x="5048951" y="1943814"/>
              <a:ext cx="3786820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accent6"/>
                  </a:solidFill>
                </a:rPr>
                <a:t>02.</a:t>
              </a:r>
              <a:r>
                <a:rPr lang="zh-CN" altLang="en-US" sz="2800" b="1" dirty="0" smtClean="0">
                  <a:solidFill>
                    <a:schemeClr val="accent6"/>
                  </a:solidFill>
                </a:rPr>
                <a:t>信息</a:t>
              </a:r>
              <a:r>
                <a:rPr lang="zh-CN" altLang="en-US" sz="2800" b="1" dirty="0">
                  <a:solidFill>
                    <a:schemeClr val="accent6"/>
                  </a:solidFill>
                </a:rPr>
                <a:t>集成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5906988" y="1943814"/>
              <a:ext cx="184731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 sz="2800" b="1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656" y="1276412"/>
            <a:ext cx="2523854" cy="4489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34" y="1244430"/>
            <a:ext cx="2523854" cy="44890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37" y="1244430"/>
            <a:ext cx="2532845" cy="45050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4" y="1276412"/>
            <a:ext cx="2523854" cy="448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3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785305" y="394109"/>
            <a:ext cx="2639431" cy="535920"/>
            <a:chOff x="5906988" y="1931114"/>
            <a:chExt cx="2639431" cy="535920"/>
          </a:xfrm>
        </p:grpSpPr>
        <p:sp>
          <p:nvSpPr>
            <p:cNvPr id="44" name="矩形 43"/>
            <p:cNvSpPr/>
            <p:nvPr/>
          </p:nvSpPr>
          <p:spPr>
            <a:xfrm>
              <a:off x="6925462" y="193111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6"/>
                  </a:solidFill>
                </a:rPr>
                <a:t>信息集成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5906988" y="1943814"/>
              <a:ext cx="684803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accent6"/>
                  </a:solidFill>
                </a:rPr>
                <a:t>02.</a:t>
              </a:r>
              <a:endParaRPr lang="zh-CN" altLang="en-US" sz="2800" b="1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885F676-429F-424F-A045-F99EEB69A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6" y="319770"/>
            <a:ext cx="3688400" cy="641659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747D40D1-4E09-4664-B2C9-A72FFFE327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06" y="342632"/>
            <a:ext cx="3726503" cy="641659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115EDB39-6123-42E4-BC97-7F68DF311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06" y="319770"/>
            <a:ext cx="3711262" cy="64165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BA33DCFD-13CE-4D7F-B0F5-1A58AA336B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57" y="319770"/>
            <a:ext cx="3734124" cy="64394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68" y="319770"/>
            <a:ext cx="3607531" cy="6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6C19DF0-EE3F-4D18-BD9F-FA9F38E58786}"/>
              </a:ext>
            </a:extLst>
          </p:cNvPr>
          <p:cNvSpPr txBox="1"/>
          <p:nvPr/>
        </p:nvSpPr>
        <p:spPr>
          <a:xfrm>
            <a:off x="2630079" y="1905506"/>
            <a:ext cx="648126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</a:rPr>
              <a:t>、百万电子图书</a:t>
            </a:r>
            <a:endParaRPr lang="en-US" altLang="zh-CN" sz="4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sz="48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</a:rPr>
              <a:t>、两万集通用视频</a:t>
            </a:r>
            <a:endParaRPr lang="en-US" altLang="zh-CN" sz="4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sz="48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</a:rPr>
              <a:t>、</a:t>
            </a:r>
            <a:r>
              <a:rPr lang="en-US" altLang="zh-CN" sz="4800" dirty="0" smtClean="0">
                <a:solidFill>
                  <a:schemeClr val="accent1">
                    <a:lumMod val="75000"/>
                  </a:schemeClr>
                </a:solidFill>
              </a:rPr>
              <a:t>300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</a:rPr>
              <a:t>种以上报纸</a:t>
            </a:r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</a:rPr>
              <a:t>资源</a:t>
            </a:r>
            <a:endParaRPr lang="en-US" altLang="zh-CN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sz="48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</a:rPr>
              <a:t>、</a:t>
            </a:r>
            <a:r>
              <a:rPr lang="en-US" altLang="zh-CN" sz="4800" dirty="0" smtClean="0">
                <a:solidFill>
                  <a:schemeClr val="accent1">
                    <a:lumMod val="75000"/>
                  </a:schemeClr>
                </a:solidFill>
              </a:rPr>
              <a:t>3000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</a:rPr>
              <a:t>优质专题</a:t>
            </a:r>
            <a:endParaRPr lang="en-US" altLang="zh-CN" sz="4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zh-CN" alt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5AA8748-DE8D-4C24-8957-91E8AE93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8BED74BB-D815-47D4-96BC-62AA38F08610}"/>
              </a:ext>
            </a:extLst>
          </p:cNvPr>
          <p:cNvSpPr/>
          <p:nvPr/>
        </p:nvSpPr>
        <p:spPr>
          <a:xfrm>
            <a:off x="2106199" y="372597"/>
            <a:ext cx="162095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6"/>
                </a:solidFill>
              </a:rPr>
              <a:t>优质资源</a:t>
            </a:r>
          </a:p>
        </p:txBody>
      </p:sp>
    </p:spTree>
    <p:extLst>
      <p:ext uri="{BB962C8B-B14F-4D97-AF65-F5344CB8AC3E}">
        <p14:creationId xmlns:p14="http://schemas.microsoft.com/office/powerpoint/2010/main" val="25511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1785305" y="394109"/>
            <a:ext cx="2639431" cy="535920"/>
            <a:chOff x="5906988" y="1931114"/>
            <a:chExt cx="2639431" cy="535920"/>
          </a:xfrm>
        </p:grpSpPr>
        <p:sp>
          <p:nvSpPr>
            <p:cNvPr id="42" name="矩形 41"/>
            <p:cNvSpPr/>
            <p:nvPr/>
          </p:nvSpPr>
          <p:spPr>
            <a:xfrm>
              <a:off x="6925462" y="193111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6"/>
                  </a:solidFill>
                </a:rPr>
                <a:t>信息集成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5906988" y="1943814"/>
              <a:ext cx="684803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accent6"/>
                  </a:solidFill>
                </a:rPr>
                <a:t>02.</a:t>
              </a:r>
              <a:endParaRPr lang="zh-CN" altLang="en-US" sz="28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7F44569D-19A7-4F57-B571-DB925495BE7C}"/>
              </a:ext>
            </a:extLst>
          </p:cNvPr>
          <p:cNvSpPr txBox="1"/>
          <p:nvPr/>
        </p:nvSpPr>
        <p:spPr>
          <a:xfrm>
            <a:off x="5522595" y="228600"/>
            <a:ext cx="6636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收藏：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  <a:sym typeface="+mn-ea"/>
              </a:rPr>
              <a:t>图书、期刊、报纸、专题、视频、笔记</a:t>
            </a:r>
            <a:r>
              <a:rPr lang="en-US" altLang="zh-CN" sz="2400" b="1" dirty="0">
                <a:solidFill>
                  <a:srgbClr val="0070C0"/>
                </a:solidFill>
                <a:latin typeface="+mn-ea"/>
                <a:sym typeface="+mn-ea"/>
              </a:rPr>
              <a:t>...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FB96594C-C079-49B4-96C9-D8B2B32EA2AB}"/>
              </a:ext>
            </a:extLst>
          </p:cNvPr>
          <p:cNvSpPr txBox="1"/>
          <p:nvPr/>
        </p:nvSpPr>
        <p:spPr>
          <a:xfrm>
            <a:off x="5522595" y="1018540"/>
            <a:ext cx="5740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笔记：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  <a:sym typeface="+mn-ea"/>
              </a:rPr>
              <a:t>工作、生活、学习、兴趣</a:t>
            </a:r>
            <a:r>
              <a:rPr lang="en-US" altLang="zh-CN" sz="2400" b="1" dirty="0">
                <a:solidFill>
                  <a:srgbClr val="0070C0"/>
                </a:solidFill>
                <a:latin typeface="+mn-ea"/>
                <a:sym typeface="+mn-ea"/>
              </a:rPr>
              <a:t>...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409D2390-E180-47FD-B4B0-B2DF427A4D34}"/>
              </a:ext>
            </a:extLst>
          </p:cNvPr>
          <p:cNvSpPr txBox="1"/>
          <p:nvPr/>
        </p:nvSpPr>
        <p:spPr>
          <a:xfrm>
            <a:off x="5494020" y="1807845"/>
            <a:ext cx="5688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小组：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  <a:sym typeface="+mn-ea"/>
              </a:rPr>
              <a:t>活动、兴趣、工作、研究</a:t>
            </a:r>
            <a:r>
              <a:rPr lang="en-US" altLang="zh-CN" sz="2400" b="1" dirty="0">
                <a:solidFill>
                  <a:srgbClr val="0070C0"/>
                </a:solidFill>
                <a:latin typeface="+mn-ea"/>
                <a:sym typeface="+mn-ea"/>
              </a:rPr>
              <a:t>...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596CFC84-600C-44DC-AA9F-9C9802380AEB}"/>
              </a:ext>
            </a:extLst>
          </p:cNvPr>
          <p:cNvSpPr txBox="1"/>
          <p:nvPr/>
        </p:nvSpPr>
        <p:spPr>
          <a:xfrm>
            <a:off x="5495925" y="2538095"/>
            <a:ext cx="5015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图书：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  <a:sym typeface="+mn-ea"/>
              </a:rPr>
              <a:t>热门、最新、经典</a:t>
            </a:r>
            <a:r>
              <a:rPr lang="en-US" altLang="zh-CN" sz="2400" b="1" dirty="0">
                <a:solidFill>
                  <a:srgbClr val="0070C0"/>
                </a:solidFill>
                <a:latin typeface="+mn-ea"/>
                <a:sym typeface="+mn-ea"/>
              </a:rPr>
              <a:t>...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CD1A7C93-68B5-4313-90D5-235C0CB2D212}"/>
              </a:ext>
            </a:extLst>
          </p:cNvPr>
          <p:cNvSpPr txBox="1"/>
          <p:nvPr/>
        </p:nvSpPr>
        <p:spPr>
          <a:xfrm>
            <a:off x="5494020" y="3268345"/>
            <a:ext cx="4885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云盘：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  <a:sym typeface="+mn-ea"/>
              </a:rPr>
              <a:t>资料存档、资料分享</a:t>
            </a:r>
            <a:r>
              <a:rPr lang="en-US" altLang="zh-CN" sz="2400" b="1" dirty="0">
                <a:solidFill>
                  <a:srgbClr val="0070C0"/>
                </a:solidFill>
                <a:latin typeface="+mn-ea"/>
                <a:sym typeface="+mn-ea"/>
              </a:rPr>
              <a:t>...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B888C0E9-D433-44DB-8603-0C3A2CAC566A}"/>
              </a:ext>
            </a:extLst>
          </p:cNvPr>
          <p:cNvSpPr txBox="1"/>
          <p:nvPr/>
        </p:nvSpPr>
        <p:spPr>
          <a:xfrm>
            <a:off x="5459730" y="4018915"/>
            <a:ext cx="5253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借阅：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  <a:sym typeface="+mn-ea"/>
              </a:rPr>
              <a:t>借书查询、续借</a:t>
            </a:r>
            <a:r>
              <a:rPr lang="en-US" altLang="zh-CN" sz="2400" b="1" dirty="0">
                <a:solidFill>
                  <a:srgbClr val="0070C0"/>
                </a:solidFill>
                <a:latin typeface="+mn-ea"/>
                <a:sym typeface="+mn-ea"/>
              </a:rPr>
              <a:t>...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F339BCB2-BE06-4841-A6A5-C10323B5CA03}"/>
              </a:ext>
            </a:extLst>
          </p:cNvPr>
          <p:cNvSpPr txBox="1"/>
          <p:nvPr/>
        </p:nvSpPr>
        <p:spPr>
          <a:xfrm>
            <a:off x="5494020" y="4742815"/>
            <a:ext cx="6266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常用：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  <a:sym typeface="+mn-ea"/>
              </a:rPr>
              <a:t>小组、专题、图书、期刊</a:t>
            </a:r>
            <a:r>
              <a:rPr lang="en-US" altLang="zh-CN" sz="2400" b="1" dirty="0">
                <a:solidFill>
                  <a:srgbClr val="0070C0"/>
                </a:solidFill>
                <a:latin typeface="+mn-ea"/>
                <a:sym typeface="+mn-ea"/>
              </a:rPr>
              <a:t>...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  <a:sym typeface="+mn-ea"/>
              </a:rPr>
              <a:t>信息记录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4D286A1D-A7F2-4378-8DC8-4619D807D51F}"/>
              </a:ext>
            </a:extLst>
          </p:cNvPr>
          <p:cNvSpPr txBox="1"/>
          <p:nvPr/>
        </p:nvSpPr>
        <p:spPr>
          <a:xfrm>
            <a:off x="5494020" y="5442585"/>
            <a:ext cx="6266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好友收藏</a:t>
            </a:r>
            <a:r>
              <a:rPr 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、达人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书房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...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05" y="1043622"/>
            <a:ext cx="3119483" cy="554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537" b="1009"/>
          <a:stretch/>
        </p:blipFill>
        <p:spPr>
          <a:xfrm flipH="1" flipV="1">
            <a:off x="0" y="0"/>
            <a:ext cx="6739951" cy="513715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561451" y="2263775"/>
            <a:ext cx="2441694" cy="1520173"/>
            <a:chOff x="8561451" y="2263775"/>
            <a:chExt cx="2441694" cy="1520173"/>
          </a:xfrm>
        </p:grpSpPr>
        <p:sp>
          <p:nvSpPr>
            <p:cNvPr id="3" name="矩形 2"/>
            <p:cNvSpPr/>
            <p:nvPr/>
          </p:nvSpPr>
          <p:spPr>
            <a:xfrm>
              <a:off x="8561451" y="3014507"/>
              <a:ext cx="2441694" cy="76944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4400" b="1" dirty="0">
                  <a:solidFill>
                    <a:schemeClr val="accent1"/>
                  </a:solidFill>
                </a:rPr>
                <a:t>专题创建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8748617" y="2263775"/>
              <a:ext cx="2254528" cy="70788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4000" b="1" dirty="0">
                  <a:solidFill>
                    <a:schemeClr val="accent1"/>
                  </a:solidFill>
                </a:rPr>
                <a:t>PART 03</a:t>
              </a:r>
              <a:endParaRPr lang="zh-CN" altLang="en-US" sz="40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8125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785305" y="394109"/>
            <a:ext cx="2639435" cy="535920"/>
            <a:chOff x="5906988" y="1931114"/>
            <a:chExt cx="2639435" cy="535920"/>
          </a:xfrm>
        </p:grpSpPr>
        <p:sp>
          <p:nvSpPr>
            <p:cNvPr id="26" name="矩形 25"/>
            <p:cNvSpPr/>
            <p:nvPr/>
          </p:nvSpPr>
          <p:spPr>
            <a:xfrm>
              <a:off x="6925466" y="193111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6"/>
                  </a:solidFill>
                </a:rPr>
                <a:t>专题创建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5906988" y="1943814"/>
              <a:ext cx="684803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accent6"/>
                  </a:solidFill>
                </a:rPr>
                <a:t>03.</a:t>
              </a:r>
              <a:endParaRPr lang="zh-CN" altLang="en-US" sz="28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0" name="文本框 24">
            <a:extLst>
              <a:ext uri="{FF2B5EF4-FFF2-40B4-BE49-F238E27FC236}">
                <a16:creationId xmlns="" xmlns:a16="http://schemas.microsoft.com/office/drawing/2014/main" id="{936A083D-DB6B-4492-97AB-EEBF6235FC00}"/>
              </a:ext>
            </a:extLst>
          </p:cNvPr>
          <p:cNvSpPr txBox="1"/>
          <p:nvPr/>
        </p:nvSpPr>
        <p:spPr>
          <a:xfrm>
            <a:off x="1662446" y="1056545"/>
            <a:ext cx="4441825" cy="2452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6858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indent="0" defTabSz="1097280"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400" noProof="1">
                <a:latin typeface="Arial" panose="020B0604020202020204" pitchFamily="34" charset="0"/>
                <a:ea typeface="微软雅黑" panose="020B0503020204020204" charset="-122"/>
              </a:rPr>
              <a:t>PC</a:t>
            </a:r>
            <a:r>
              <a:rPr lang="zh-CN" altLang="en-US" sz="2400" noProof="1">
                <a:latin typeface="Arial" panose="020B0604020202020204" pitchFamily="34" charset="0"/>
                <a:ea typeface="微软雅黑" panose="020B0503020204020204" charset="-122"/>
              </a:rPr>
              <a:t>端网址</a:t>
            </a:r>
          </a:p>
          <a:p>
            <a:pPr marL="0" indent="0" defTabSz="1097280"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400" noProof="1">
                <a:latin typeface="Arial" panose="020B0604020202020204" pitchFamily="34" charset="0"/>
                <a:ea typeface="微软雅黑" panose="020B0503020204020204" charset="-122"/>
              </a:rPr>
              <a:t>http://yz.chaoxing.com</a:t>
            </a:r>
            <a:endParaRPr lang="zh-CN" altLang="en-US" sz="2400" noProof="1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indent="0" defTabSz="1097280"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400" noProof="1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indent="0" defTabSz="1097280"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400" noProof="1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indent="0" defTabSz="1097280"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400" noProof="1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indent="0" defTabSz="1097280"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400" noProof="1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indent="0" defTabSz="1097280"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40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05" y="2025711"/>
            <a:ext cx="8558397" cy="44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785305" y="394109"/>
            <a:ext cx="2639435" cy="535920"/>
            <a:chOff x="5906988" y="1931114"/>
            <a:chExt cx="2639435" cy="535920"/>
          </a:xfrm>
        </p:grpSpPr>
        <p:sp>
          <p:nvSpPr>
            <p:cNvPr id="26" name="矩形 25"/>
            <p:cNvSpPr/>
            <p:nvPr/>
          </p:nvSpPr>
          <p:spPr>
            <a:xfrm>
              <a:off x="6925466" y="193111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6"/>
                  </a:solidFill>
                </a:rPr>
                <a:t>专题创建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5906988" y="1943814"/>
              <a:ext cx="684803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accent6"/>
                  </a:solidFill>
                </a:rPr>
                <a:t>03.</a:t>
              </a:r>
              <a:endParaRPr lang="zh-CN" altLang="en-US" sz="2800" b="1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B2996B0-BFAC-4511-8212-A72BD6C24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706" y="394109"/>
            <a:ext cx="9434378" cy="5913632"/>
          </a:xfrm>
          <a:prstGeom prst="rect">
            <a:avLst/>
          </a:prstGeom>
        </p:spPr>
      </p:pic>
      <p:pic>
        <p:nvPicPr>
          <p:cNvPr id="1026" name="Picture 2" descr="http://p.ananas.chaoxing.com/star3/origin/ab77e1b23feb063f7a29514a7f92983f.png">
            <a:extLst>
              <a:ext uri="{FF2B5EF4-FFF2-40B4-BE49-F238E27FC236}">
                <a16:creationId xmlns="" xmlns:a16="http://schemas.microsoft.com/office/drawing/2014/main" id="{09A54E8F-F27E-4B33-AC74-620D4DF8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20" y="930029"/>
            <a:ext cx="8377550" cy="50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.ananas.chaoxing.com/star3/origin/0e16c96c72d5b88b2ef311e490f0df71.png">
            <a:extLst>
              <a:ext uri="{FF2B5EF4-FFF2-40B4-BE49-F238E27FC236}">
                <a16:creationId xmlns="" xmlns:a16="http://schemas.microsoft.com/office/drawing/2014/main" id="{7070EE47-37BD-4935-AFBB-E9247B899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65" y="1623548"/>
            <a:ext cx="8406706" cy="50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9D5780A-C400-4537-B738-6509AC646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69" y="1418253"/>
            <a:ext cx="10523662" cy="49565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E79DF73-71E9-460F-826B-183C64682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C5DEDB17-558D-4940-8463-A6AF7723F452}"/>
              </a:ext>
            </a:extLst>
          </p:cNvPr>
          <p:cNvGrpSpPr/>
          <p:nvPr/>
        </p:nvGrpSpPr>
        <p:grpSpPr>
          <a:xfrm>
            <a:off x="1729321" y="274863"/>
            <a:ext cx="2639435" cy="535920"/>
            <a:chOff x="5906988" y="1931114"/>
            <a:chExt cx="2639435" cy="535920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24C16F90-6A31-4E30-B746-2BE7B3CAD72B}"/>
                </a:ext>
              </a:extLst>
            </p:cNvPr>
            <p:cNvSpPr/>
            <p:nvPr/>
          </p:nvSpPr>
          <p:spPr>
            <a:xfrm>
              <a:off x="6925466" y="193111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6"/>
                  </a:solidFill>
                </a:rPr>
                <a:t>专题创建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6E7CE9F0-37F4-4998-929F-B3CF04C5EBAE}"/>
                </a:ext>
              </a:extLst>
            </p:cNvPr>
            <p:cNvSpPr/>
            <p:nvPr/>
          </p:nvSpPr>
          <p:spPr>
            <a:xfrm>
              <a:off x="5906988" y="1943814"/>
              <a:ext cx="684803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accent6"/>
                  </a:solidFill>
                </a:rPr>
                <a:t>03.</a:t>
              </a:r>
              <a:endParaRPr lang="zh-CN" altLang="en-US" sz="2800" b="1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14" name="Picture 8" descr="http://p.ananas.chaoxing.com/star3/origin/a2014be647192b99cadab5370c04d3f5.png">
            <a:extLst>
              <a:ext uri="{FF2B5EF4-FFF2-40B4-BE49-F238E27FC236}">
                <a16:creationId xmlns="" xmlns:a16="http://schemas.microsoft.com/office/drawing/2014/main" id="{4042A20A-797F-407C-9F76-0D2F02B52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648" y="1331376"/>
            <a:ext cx="3303623" cy="504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00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A910F8A-B4F9-4351-8C8F-F90480137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FA912D3-26E7-4138-A4F3-0833A14A9062}"/>
              </a:ext>
            </a:extLst>
          </p:cNvPr>
          <p:cNvSpPr/>
          <p:nvPr/>
        </p:nvSpPr>
        <p:spPr>
          <a:xfrm>
            <a:off x="2620842" y="888070"/>
            <a:ext cx="162095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6"/>
                </a:solidFill>
              </a:rPr>
              <a:t>如何下载</a:t>
            </a:r>
          </a:p>
        </p:txBody>
      </p:sp>
      <p:sp>
        <p:nvSpPr>
          <p:cNvPr id="24" name="文本框 19">
            <a:extLst>
              <a:ext uri="{FF2B5EF4-FFF2-40B4-BE49-F238E27FC236}">
                <a16:creationId xmlns="" xmlns:a16="http://schemas.microsoft.com/office/drawing/2014/main" id="{83738A21-A800-4D23-8C6C-1CBE83BF9EB9}"/>
              </a:ext>
            </a:extLst>
          </p:cNvPr>
          <p:cNvSpPr txBox="1"/>
          <p:nvPr/>
        </p:nvSpPr>
        <p:spPr>
          <a:xfrm>
            <a:off x="2278855" y="2024225"/>
            <a:ext cx="2840038" cy="100514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6858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indent="0" defTabSz="1097280"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400" noProof="1">
                <a:latin typeface="Arial" panose="020B0604020202020204" pitchFamily="34" charset="0"/>
                <a:ea typeface="微软雅黑" panose="020B0503020204020204" charset="-122"/>
              </a:rPr>
              <a:t>1</a:t>
            </a:r>
            <a:r>
              <a:rPr lang="zh-CN" altLang="en-US" sz="2400" noProof="1">
                <a:latin typeface="Arial" panose="020B0604020202020204" pitchFamily="34" charset="0"/>
                <a:ea typeface="微软雅黑" panose="020B0503020204020204" charset="-122"/>
              </a:rPr>
              <a:t>、扫描二维码</a:t>
            </a:r>
          </a:p>
          <a:p>
            <a:pPr marL="0" indent="0" defTabSz="1097280"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noProof="1">
                <a:latin typeface="Arial" panose="020B0604020202020204" pitchFamily="34" charset="0"/>
                <a:ea typeface="微软雅黑" panose="020B0503020204020204" charset="-122"/>
              </a:rPr>
              <a:t>下载移动端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0543C98C-197F-4FAF-8921-F826CADF8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202" y="1411290"/>
            <a:ext cx="3810140" cy="3780944"/>
          </a:xfrm>
          <a:prstGeom prst="rect">
            <a:avLst/>
          </a:prstGeom>
        </p:spPr>
      </p:pic>
      <p:sp>
        <p:nvSpPr>
          <p:cNvPr id="26" name="文本框 19">
            <a:extLst>
              <a:ext uri="{FF2B5EF4-FFF2-40B4-BE49-F238E27FC236}">
                <a16:creationId xmlns="" xmlns:a16="http://schemas.microsoft.com/office/drawing/2014/main" id="{4A06C741-2DC5-43EB-BBE6-CABAF8463143}"/>
              </a:ext>
            </a:extLst>
          </p:cNvPr>
          <p:cNvSpPr txBox="1"/>
          <p:nvPr/>
        </p:nvSpPr>
        <p:spPr>
          <a:xfrm>
            <a:off x="2278855" y="3719814"/>
            <a:ext cx="2840038" cy="105259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6858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indent="0" defTabSz="1097280"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400" noProof="1">
                <a:latin typeface="Arial" panose="020B0604020202020204" pitchFamily="34" charset="0"/>
                <a:ea typeface="微软雅黑" panose="020B0503020204020204" charset="-122"/>
              </a:rPr>
              <a:t>2</a:t>
            </a:r>
            <a:r>
              <a:rPr lang="zh-CN" altLang="en-US" sz="2400" noProof="1">
                <a:latin typeface="Arial" panose="020B0604020202020204" pitchFamily="34" charset="0"/>
                <a:ea typeface="微软雅黑" panose="020B0503020204020204" charset="-122"/>
              </a:rPr>
              <a:t>、应用市场</a:t>
            </a:r>
            <a:r>
              <a:rPr lang="zh-CN" altLang="en-US" sz="2400" noProof="1" smtClean="0">
                <a:latin typeface="Arial" panose="020B0604020202020204" pitchFamily="34" charset="0"/>
                <a:ea typeface="微软雅黑" panose="020B0503020204020204" charset="-122"/>
              </a:rPr>
              <a:t>搜索下载“超星学习通”</a:t>
            </a:r>
            <a:endParaRPr lang="zh-CN" altLang="en-US" sz="240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25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1785305" y="394109"/>
            <a:ext cx="2639435" cy="535920"/>
            <a:chOff x="5906988" y="1931114"/>
            <a:chExt cx="2639435" cy="535920"/>
          </a:xfrm>
        </p:grpSpPr>
        <p:sp>
          <p:nvSpPr>
            <p:cNvPr id="39" name="矩形 38"/>
            <p:cNvSpPr/>
            <p:nvPr/>
          </p:nvSpPr>
          <p:spPr>
            <a:xfrm>
              <a:off x="6925466" y="193111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6"/>
                  </a:solidFill>
                </a:rPr>
                <a:t>专题创建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5906988" y="1943814"/>
              <a:ext cx="684803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accent6"/>
                  </a:solidFill>
                </a:rPr>
                <a:t>03.</a:t>
              </a:r>
              <a:endParaRPr lang="zh-CN" altLang="en-US" sz="2800" b="1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5244670-96C4-4642-9D57-2324D3E29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574" y="1268415"/>
            <a:ext cx="3875557" cy="13193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7E64308-9A0D-4742-B1D4-85796530D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669" y="5226295"/>
            <a:ext cx="5849968" cy="87476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27974AE0-3A05-4C29-A624-B1981401F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0083" y="2749745"/>
            <a:ext cx="2095224" cy="217836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EBBA374E-0F07-40A9-A818-16A350EB4522}"/>
              </a:ext>
            </a:extLst>
          </p:cNvPr>
          <p:cNvSpPr/>
          <p:nvPr/>
        </p:nvSpPr>
        <p:spPr>
          <a:xfrm>
            <a:off x="7439771" y="2587753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自由编辑</a:t>
            </a:r>
            <a:endParaRPr lang="zh-CN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808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85E1D7B-827E-4FFD-AD7C-9C034EA17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F8C3C963-0A9F-4098-A0B7-0374625CCA73}"/>
              </a:ext>
            </a:extLst>
          </p:cNvPr>
          <p:cNvGrpSpPr/>
          <p:nvPr/>
        </p:nvGrpSpPr>
        <p:grpSpPr>
          <a:xfrm>
            <a:off x="1655861" y="179504"/>
            <a:ext cx="2639435" cy="535920"/>
            <a:chOff x="5906988" y="1931114"/>
            <a:chExt cx="2639435" cy="535920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892A0E55-1C3C-4503-B6A2-17A3489C35B4}"/>
                </a:ext>
              </a:extLst>
            </p:cNvPr>
            <p:cNvSpPr/>
            <p:nvPr/>
          </p:nvSpPr>
          <p:spPr>
            <a:xfrm>
              <a:off x="6925466" y="193111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6"/>
                  </a:solidFill>
                </a:rPr>
                <a:t>专题创建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E135B707-F2CA-4BA4-92AF-BC237B6C2EEA}"/>
                </a:ext>
              </a:extLst>
            </p:cNvPr>
            <p:cNvSpPr/>
            <p:nvPr/>
          </p:nvSpPr>
          <p:spPr>
            <a:xfrm>
              <a:off x="5906988" y="1943814"/>
              <a:ext cx="684803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accent6"/>
                  </a:solidFill>
                </a:rPr>
                <a:t>03.</a:t>
              </a:r>
              <a:endParaRPr lang="zh-CN" altLang="en-US" sz="2800" b="1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44C22FC-95A5-4409-A340-AC8CC6947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9" y="980051"/>
            <a:ext cx="11961845" cy="57936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F96F4110-B9A0-4940-A408-05F56B3AA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203" y="1064362"/>
            <a:ext cx="3397671" cy="57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537" b="1009"/>
          <a:stretch/>
        </p:blipFill>
        <p:spPr>
          <a:xfrm flipH="1" flipV="1">
            <a:off x="0" y="0"/>
            <a:ext cx="6739951" cy="513715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561451" y="2263775"/>
            <a:ext cx="2441694" cy="1520173"/>
            <a:chOff x="8561451" y="2263775"/>
            <a:chExt cx="2441694" cy="1520173"/>
          </a:xfrm>
        </p:grpSpPr>
        <p:sp>
          <p:nvSpPr>
            <p:cNvPr id="3" name="矩形 2"/>
            <p:cNvSpPr/>
            <p:nvPr/>
          </p:nvSpPr>
          <p:spPr>
            <a:xfrm>
              <a:off x="8561451" y="3014507"/>
              <a:ext cx="2441694" cy="76944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4400" b="1" dirty="0">
                  <a:solidFill>
                    <a:schemeClr val="accent1"/>
                  </a:solidFill>
                </a:rPr>
                <a:t>电子阅读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8748617" y="2263775"/>
              <a:ext cx="2254528" cy="70788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4000" b="1" dirty="0">
                  <a:solidFill>
                    <a:schemeClr val="accent1"/>
                  </a:solidFill>
                </a:rPr>
                <a:t>PART 04</a:t>
              </a:r>
              <a:endParaRPr lang="zh-CN" altLang="en-US" sz="40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7289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1785305" y="394109"/>
            <a:ext cx="2639435" cy="535920"/>
            <a:chOff x="5906988" y="1931114"/>
            <a:chExt cx="2639435" cy="535920"/>
          </a:xfrm>
        </p:grpSpPr>
        <p:sp>
          <p:nvSpPr>
            <p:cNvPr id="39" name="矩形 38"/>
            <p:cNvSpPr/>
            <p:nvPr/>
          </p:nvSpPr>
          <p:spPr>
            <a:xfrm>
              <a:off x="6925466" y="193111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6"/>
                  </a:solidFill>
                </a:rPr>
                <a:t>电子阅读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5906988" y="1943814"/>
              <a:ext cx="684803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accent6"/>
                  </a:solidFill>
                </a:rPr>
                <a:t>04.</a:t>
              </a:r>
              <a:endParaRPr lang="zh-CN" altLang="en-US" sz="2800" b="1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002EEFD-85BE-4D0D-91D9-82A385A04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51" y="309550"/>
            <a:ext cx="3688400" cy="641659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91C77A4-F2E8-400F-B307-1E4DD6C63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083" y="309548"/>
            <a:ext cx="3824086" cy="64165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29048F7-729E-4776-B4DC-48AD88537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51" y="302571"/>
            <a:ext cx="3696020" cy="63937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CEE9E4E-273D-4594-A3CF-A3D93F1DC5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5161" y="306059"/>
            <a:ext cx="3696021" cy="63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8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1785305" y="394109"/>
            <a:ext cx="2639435" cy="535920"/>
            <a:chOff x="5906988" y="1931114"/>
            <a:chExt cx="2639435" cy="535920"/>
          </a:xfrm>
        </p:grpSpPr>
        <p:sp>
          <p:nvSpPr>
            <p:cNvPr id="39" name="矩形 38"/>
            <p:cNvSpPr/>
            <p:nvPr/>
          </p:nvSpPr>
          <p:spPr>
            <a:xfrm>
              <a:off x="6925466" y="193111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6"/>
                  </a:solidFill>
                </a:rPr>
                <a:t>电子阅读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5906988" y="1943814"/>
              <a:ext cx="684803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accent6"/>
                  </a:solidFill>
                </a:rPr>
                <a:t>04.</a:t>
              </a:r>
              <a:endParaRPr lang="zh-CN" altLang="en-US" sz="2800" b="1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7058CF68-CAC4-4878-B5C7-9C345196F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98" y="1268415"/>
            <a:ext cx="2963924" cy="50475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C3D06C9-3B08-40C5-B8B1-C45D50204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850" y="1268415"/>
            <a:ext cx="2954508" cy="50475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91D7959-8739-4A99-B1D4-FC4352DBB1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886" y="1268413"/>
            <a:ext cx="2892815" cy="504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9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537" b="1009"/>
          <a:stretch/>
        </p:blipFill>
        <p:spPr>
          <a:xfrm flipH="1" flipV="1">
            <a:off x="0" y="0"/>
            <a:ext cx="6739951" cy="513715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561451" y="2263775"/>
            <a:ext cx="2441694" cy="1520173"/>
            <a:chOff x="8561451" y="2263775"/>
            <a:chExt cx="2441694" cy="1520173"/>
          </a:xfrm>
        </p:grpSpPr>
        <p:sp>
          <p:nvSpPr>
            <p:cNvPr id="3" name="矩形 2"/>
            <p:cNvSpPr/>
            <p:nvPr/>
          </p:nvSpPr>
          <p:spPr>
            <a:xfrm>
              <a:off x="8561451" y="3014507"/>
              <a:ext cx="2441694" cy="76944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4400" b="1" dirty="0">
                  <a:solidFill>
                    <a:schemeClr val="accent1"/>
                  </a:solidFill>
                </a:rPr>
                <a:t>多样风采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8748617" y="2263775"/>
              <a:ext cx="2254528" cy="70788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4000" b="1" dirty="0">
                  <a:solidFill>
                    <a:schemeClr val="accent1"/>
                  </a:solidFill>
                </a:rPr>
                <a:t>PART 05</a:t>
              </a:r>
              <a:endParaRPr lang="zh-CN" altLang="en-US" sz="40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0078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图片 4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grpSp>
        <p:nvGrpSpPr>
          <p:cNvPr id="468" name="组合 467"/>
          <p:cNvGrpSpPr/>
          <p:nvPr/>
        </p:nvGrpSpPr>
        <p:grpSpPr>
          <a:xfrm>
            <a:off x="1785305" y="394109"/>
            <a:ext cx="2639433" cy="535920"/>
            <a:chOff x="5906988" y="1931114"/>
            <a:chExt cx="2639433" cy="535920"/>
          </a:xfrm>
        </p:grpSpPr>
        <p:sp>
          <p:nvSpPr>
            <p:cNvPr id="470" name="矩形 469"/>
            <p:cNvSpPr/>
            <p:nvPr/>
          </p:nvSpPr>
          <p:spPr>
            <a:xfrm>
              <a:off x="6925464" y="193111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6"/>
                  </a:solidFill>
                </a:rPr>
                <a:t>多样风采</a:t>
              </a:r>
            </a:p>
          </p:txBody>
        </p:sp>
        <p:sp>
          <p:nvSpPr>
            <p:cNvPr id="471" name="矩形 470"/>
            <p:cNvSpPr/>
            <p:nvPr/>
          </p:nvSpPr>
          <p:spPr>
            <a:xfrm>
              <a:off x="5906988" y="1943814"/>
              <a:ext cx="684803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accent6"/>
                  </a:solidFill>
                </a:rPr>
                <a:t>05.</a:t>
              </a:r>
              <a:endParaRPr lang="zh-CN" altLang="en-US" sz="2800" b="1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A581356-F334-422E-93D8-13E5277CD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74" y="1718157"/>
            <a:ext cx="2779147" cy="479380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305CB20-EBFA-4DC0-B9D4-69657DFC0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195" y="1783066"/>
            <a:ext cx="2779146" cy="47288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8E6E481-67DD-4A8F-A900-61357F73A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9115" y="1783066"/>
            <a:ext cx="2708779" cy="476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244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1785305" y="394109"/>
            <a:ext cx="2639433" cy="535920"/>
            <a:chOff x="5906988" y="1931114"/>
            <a:chExt cx="2639433" cy="535920"/>
          </a:xfrm>
        </p:grpSpPr>
        <p:sp>
          <p:nvSpPr>
            <p:cNvPr id="51" name="矩形 50"/>
            <p:cNvSpPr/>
            <p:nvPr/>
          </p:nvSpPr>
          <p:spPr>
            <a:xfrm>
              <a:off x="6925464" y="193111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6"/>
                  </a:solidFill>
                </a:rPr>
                <a:t>多样风采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5906988" y="1943814"/>
              <a:ext cx="684803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accent6"/>
                  </a:solidFill>
                </a:rPr>
                <a:t>05.</a:t>
              </a:r>
              <a:endParaRPr lang="zh-CN" altLang="en-US" sz="2800" b="1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74780F7-328C-4638-8591-E564FCD0C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751" y="1268415"/>
            <a:ext cx="3606002" cy="56065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1D342B1-E984-418B-B982-47FA567F3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455" y="1251496"/>
            <a:ext cx="3606002" cy="560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905AF05-518D-4641-9870-E587298EE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A74AA87-6D59-4943-A45C-B49F1A26E2BA}"/>
              </a:ext>
            </a:extLst>
          </p:cNvPr>
          <p:cNvSpPr/>
          <p:nvPr/>
        </p:nvSpPr>
        <p:spPr>
          <a:xfrm>
            <a:off x="2049639" y="372597"/>
            <a:ext cx="162095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6"/>
                </a:solidFill>
              </a:rPr>
              <a:t>有奖问答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0889B5BF-E740-41A1-8742-8EE8623D49E2}"/>
              </a:ext>
            </a:extLst>
          </p:cNvPr>
          <p:cNvSpPr txBox="1"/>
          <p:nvPr/>
        </p:nvSpPr>
        <p:spPr>
          <a:xfrm>
            <a:off x="2049639" y="1059503"/>
            <a:ext cx="4662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、云舟专题创建的网址是：</a:t>
            </a:r>
            <a:endParaRPr lang="en-US" altLang="zh-CN" sz="2400" dirty="0"/>
          </a:p>
          <a:p>
            <a:r>
              <a:rPr lang="en-US" altLang="zh-CN" sz="2400" dirty="0"/>
              <a:t>A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yz.chaoxing.com </a:t>
            </a:r>
            <a:endParaRPr lang="en-US" altLang="zh-CN" sz="2400" dirty="0"/>
          </a:p>
          <a:p>
            <a:r>
              <a:rPr lang="en-US" altLang="zh-CN" sz="2400" dirty="0" smtClean="0"/>
              <a:t>B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yunzhou.chaoxing.com</a:t>
            </a:r>
            <a:endParaRPr lang="en-US" altLang="zh-CN" sz="2400" dirty="0"/>
          </a:p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006AF72F-AD48-4076-A2D7-37A487F6D6BE}"/>
              </a:ext>
            </a:extLst>
          </p:cNvPr>
          <p:cNvSpPr txBox="1"/>
          <p:nvPr/>
        </p:nvSpPr>
        <p:spPr>
          <a:xfrm>
            <a:off x="2049639" y="2759372"/>
            <a:ext cx="4662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</a:t>
            </a:r>
            <a:r>
              <a:rPr lang="zh-CN" altLang="en-US" sz="2400" dirty="0" smtClean="0"/>
              <a:t>、山东华宇工学院的</a:t>
            </a:r>
            <a:r>
              <a:rPr lang="zh-CN" altLang="en-US" sz="2400" dirty="0"/>
              <a:t>邀请码是：</a:t>
            </a:r>
            <a:endParaRPr lang="en-US" altLang="zh-CN" sz="2400" dirty="0"/>
          </a:p>
          <a:p>
            <a:r>
              <a:rPr lang="en-US" altLang="zh-CN" sz="2400" dirty="0"/>
              <a:t>A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SDHYGXU</a:t>
            </a:r>
          </a:p>
          <a:p>
            <a:r>
              <a:rPr lang="en-US" altLang="zh-CN" sz="2400" dirty="0" smtClean="0"/>
              <a:t>B</a:t>
            </a:r>
            <a:r>
              <a:rPr lang="zh-CN" altLang="en-US" sz="2400" dirty="0" smtClean="0"/>
              <a:t>、山东华宇工学院</a:t>
            </a:r>
            <a:endParaRPr lang="en-US" altLang="zh-CN" sz="2400" dirty="0"/>
          </a:p>
          <a:p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82B2FB5-4D98-47CB-998A-0C8ABA2AFB57}"/>
              </a:ext>
            </a:extLst>
          </p:cNvPr>
          <p:cNvSpPr txBox="1"/>
          <p:nvPr/>
        </p:nvSpPr>
        <p:spPr>
          <a:xfrm>
            <a:off x="2049639" y="4463156"/>
            <a:ext cx="4662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3</a:t>
            </a:r>
            <a:r>
              <a:rPr lang="zh-CN" altLang="en-US" sz="2400" dirty="0" smtClean="0"/>
              <a:t>、</a:t>
            </a:r>
            <a:r>
              <a:rPr lang="zh-CN" altLang="en-US" sz="2400" dirty="0"/>
              <a:t>云舟</a:t>
            </a:r>
            <a:r>
              <a:rPr lang="zh-CN" altLang="en-US" sz="2400" dirty="0" smtClean="0"/>
              <a:t>有</a:t>
            </a:r>
            <a:r>
              <a:rPr lang="zh-CN" altLang="en-US" sz="2400" dirty="0" smtClean="0"/>
              <a:t>多少</a:t>
            </a:r>
            <a:r>
              <a:rPr lang="zh-CN" altLang="en-US" sz="2400" dirty="0"/>
              <a:t>自带</a:t>
            </a:r>
            <a:r>
              <a:rPr lang="zh-CN" altLang="en-US" sz="2400" dirty="0" smtClean="0"/>
              <a:t>优质</a:t>
            </a:r>
            <a:r>
              <a:rPr lang="zh-CN" altLang="en-US" sz="2400" dirty="0"/>
              <a:t>专题：</a:t>
            </a:r>
            <a:endParaRPr lang="en-US" altLang="zh-CN" sz="2400" dirty="0"/>
          </a:p>
          <a:p>
            <a:r>
              <a:rPr lang="en-US" altLang="zh-CN" sz="2400" dirty="0"/>
              <a:t>A</a:t>
            </a:r>
            <a:r>
              <a:rPr lang="zh-CN" altLang="en-US" sz="2400" dirty="0"/>
              <a:t>、</a:t>
            </a:r>
            <a:r>
              <a:rPr lang="en-US" altLang="zh-CN" sz="2400" dirty="0"/>
              <a:t>3000</a:t>
            </a:r>
          </a:p>
          <a:p>
            <a:r>
              <a:rPr lang="en-US" altLang="zh-CN" sz="2400" dirty="0"/>
              <a:t>B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10</a:t>
            </a:r>
            <a:r>
              <a:rPr lang="en-US" altLang="zh-CN" sz="2400" dirty="0" smtClean="0"/>
              <a:t>00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83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C339E70-B9F4-438A-872E-858128061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10" y="214312"/>
            <a:ext cx="5634263" cy="595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A910F8A-B4F9-4351-8C8F-F90480137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FA912D3-26E7-4138-A4F3-0833A14A9062}"/>
              </a:ext>
            </a:extLst>
          </p:cNvPr>
          <p:cNvSpPr/>
          <p:nvPr/>
        </p:nvSpPr>
        <p:spPr>
          <a:xfrm>
            <a:off x="2077917" y="372597"/>
            <a:ext cx="162095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6"/>
                </a:solidFill>
              </a:rPr>
              <a:t>如何登陆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89552084-9098-4052-8DB2-8156F24F3238}"/>
              </a:ext>
            </a:extLst>
          </p:cNvPr>
          <p:cNvSpPr txBox="1"/>
          <p:nvPr/>
        </p:nvSpPr>
        <p:spPr>
          <a:xfrm>
            <a:off x="344381" y="3261550"/>
            <a:ext cx="420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zh-CN" altLang="en-US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12159"/>
            <a:ext cx="2409010" cy="42848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14" y="1194417"/>
            <a:ext cx="2280320" cy="405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56" y="1212159"/>
            <a:ext cx="2280320" cy="40559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13" y="1212159"/>
            <a:ext cx="2280320" cy="40559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869" y="1201868"/>
            <a:ext cx="2276131" cy="40484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88751" y="550610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2248" y="550610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08816" y="549698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74873" y="549698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18934" y="550610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5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698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" r="80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41297" y="2280980"/>
            <a:ext cx="622478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b="1" dirty="0" smtClean="0">
                <a:solidFill>
                  <a:schemeClr val="accent1"/>
                </a:solidFill>
              </a:rPr>
              <a:t>                 感谢聆听</a:t>
            </a:r>
            <a:endParaRPr lang="zh-CN" altLang="en-US" sz="5400" b="1" dirty="0">
              <a:solidFill>
                <a:schemeClr val="accent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587553" y="4876800"/>
            <a:ext cx="553513" cy="553513"/>
          </a:xfrm>
          <a:prstGeom prst="rect">
            <a:avLst/>
          </a:prstGeom>
          <a:solidFill>
            <a:srgbClr val="F7C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3148009" y="4876800"/>
            <a:ext cx="553513" cy="553513"/>
          </a:xfrm>
          <a:prstGeom prst="rect">
            <a:avLst/>
          </a:prstGeom>
          <a:solidFill>
            <a:srgbClr val="E06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4708464" y="4876800"/>
            <a:ext cx="553513" cy="553513"/>
          </a:xfrm>
          <a:prstGeom prst="rect">
            <a:avLst/>
          </a:prstGeom>
          <a:solidFill>
            <a:srgbClr val="4A5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5" name="矩形 13"/>
          <p:cNvSpPr/>
          <p:nvPr/>
        </p:nvSpPr>
        <p:spPr>
          <a:xfrm>
            <a:off x="1770839" y="5032201"/>
            <a:ext cx="186943" cy="242711"/>
          </a:xfrm>
          <a:custGeom>
            <a:avLst/>
            <a:gdLst>
              <a:gd name="connsiteX0" fmla="*/ 159295 w 459358"/>
              <a:gd name="connsiteY0" fmla="*/ 288060 h 596388"/>
              <a:gd name="connsiteX1" fmla="*/ 298499 w 459358"/>
              <a:gd name="connsiteY1" fmla="*/ 288060 h 596388"/>
              <a:gd name="connsiteX2" fmla="*/ 338681 w 459358"/>
              <a:gd name="connsiteY2" fmla="*/ 316728 h 596388"/>
              <a:gd name="connsiteX3" fmla="*/ 426222 w 459358"/>
              <a:gd name="connsiteY3" fmla="*/ 366897 h 596388"/>
              <a:gd name="connsiteX4" fmla="*/ 457794 w 459358"/>
              <a:gd name="connsiteY4" fmla="*/ 543206 h 596388"/>
              <a:gd name="connsiteX5" fmla="*/ 443443 w 459358"/>
              <a:gd name="connsiteY5" fmla="*/ 558974 h 596388"/>
              <a:gd name="connsiteX6" fmla="*/ 219569 w 459358"/>
              <a:gd name="connsiteY6" fmla="*/ 596242 h 596388"/>
              <a:gd name="connsiteX7" fmla="*/ 11481 w 459358"/>
              <a:gd name="connsiteY7" fmla="*/ 553240 h 596388"/>
              <a:gd name="connsiteX8" fmla="*/ 0 w 459358"/>
              <a:gd name="connsiteY8" fmla="*/ 524572 h 596388"/>
              <a:gd name="connsiteX9" fmla="*/ 38747 w 459358"/>
              <a:gd name="connsiteY9" fmla="*/ 356864 h 596388"/>
              <a:gd name="connsiteX10" fmla="*/ 73189 w 459358"/>
              <a:gd name="connsiteY10" fmla="*/ 333929 h 596388"/>
              <a:gd name="connsiteX11" fmla="*/ 159295 w 459358"/>
              <a:gd name="connsiteY11" fmla="*/ 288060 h 596388"/>
              <a:gd name="connsiteX12" fmla="*/ 225223 w 459358"/>
              <a:gd name="connsiteY12" fmla="*/ 10030 h 596388"/>
              <a:gd name="connsiteX13" fmla="*/ 218047 w 459358"/>
              <a:gd name="connsiteY13" fmla="*/ 21493 h 596388"/>
              <a:gd name="connsiteX14" fmla="*/ 219482 w 459358"/>
              <a:gd name="connsiteY14" fmla="*/ 21493 h 596388"/>
              <a:gd name="connsiteX15" fmla="*/ 225223 w 459358"/>
              <a:gd name="connsiteY15" fmla="*/ 10030 h 596388"/>
              <a:gd name="connsiteX16" fmla="*/ 236703 w 459358"/>
              <a:gd name="connsiteY16" fmla="*/ 0 h 596388"/>
              <a:gd name="connsiteX17" fmla="*/ 226658 w 459358"/>
              <a:gd name="connsiteY17" fmla="*/ 14329 h 596388"/>
              <a:gd name="connsiteX18" fmla="*/ 238138 w 459358"/>
              <a:gd name="connsiteY18" fmla="*/ 4299 h 596388"/>
              <a:gd name="connsiteX19" fmla="*/ 256793 w 459358"/>
              <a:gd name="connsiteY19" fmla="*/ 30090 h 596388"/>
              <a:gd name="connsiteX20" fmla="*/ 253923 w 459358"/>
              <a:gd name="connsiteY20" fmla="*/ 25791 h 596388"/>
              <a:gd name="connsiteX21" fmla="*/ 259663 w 459358"/>
              <a:gd name="connsiteY21" fmla="*/ 32955 h 596388"/>
              <a:gd name="connsiteX22" fmla="*/ 262533 w 459358"/>
              <a:gd name="connsiteY22" fmla="*/ 32955 h 596388"/>
              <a:gd name="connsiteX23" fmla="*/ 258228 w 459358"/>
              <a:gd name="connsiteY23" fmla="*/ 27224 h 596388"/>
              <a:gd name="connsiteX24" fmla="*/ 263968 w 459358"/>
              <a:gd name="connsiteY24" fmla="*/ 32955 h 596388"/>
              <a:gd name="connsiteX25" fmla="*/ 269708 w 459358"/>
              <a:gd name="connsiteY25" fmla="*/ 34388 h 596388"/>
              <a:gd name="connsiteX26" fmla="*/ 268273 w 459358"/>
              <a:gd name="connsiteY26" fmla="*/ 32955 h 596388"/>
              <a:gd name="connsiteX27" fmla="*/ 272578 w 459358"/>
              <a:gd name="connsiteY27" fmla="*/ 35821 h 596388"/>
              <a:gd name="connsiteX28" fmla="*/ 317064 w 459358"/>
              <a:gd name="connsiteY28" fmla="*/ 63045 h 596388"/>
              <a:gd name="connsiteX29" fmla="*/ 327109 w 459358"/>
              <a:gd name="connsiteY29" fmla="*/ 159046 h 596388"/>
              <a:gd name="connsiteX30" fmla="*/ 329979 w 459358"/>
              <a:gd name="connsiteY30" fmla="*/ 190568 h 596388"/>
              <a:gd name="connsiteX31" fmla="*/ 321369 w 459358"/>
              <a:gd name="connsiteY31" fmla="*/ 206329 h 596388"/>
              <a:gd name="connsiteX32" fmla="*/ 228093 w 459358"/>
              <a:gd name="connsiteY32" fmla="*/ 308061 h 596388"/>
              <a:gd name="connsiteX33" fmla="*/ 139121 w 459358"/>
              <a:gd name="connsiteY33" fmla="*/ 206329 h 596388"/>
              <a:gd name="connsiteX34" fmla="*/ 131946 w 459358"/>
              <a:gd name="connsiteY34" fmla="*/ 190568 h 596388"/>
              <a:gd name="connsiteX35" fmla="*/ 136251 w 459358"/>
              <a:gd name="connsiteY35" fmla="*/ 160478 h 596388"/>
              <a:gd name="connsiteX36" fmla="*/ 133381 w 459358"/>
              <a:gd name="connsiteY36" fmla="*/ 84538 h 596388"/>
              <a:gd name="connsiteX37" fmla="*/ 195087 w 459358"/>
              <a:gd name="connsiteY37" fmla="*/ 21493 h 596388"/>
              <a:gd name="connsiteX38" fmla="*/ 203697 w 459358"/>
              <a:gd name="connsiteY38" fmla="*/ 17194 h 596388"/>
              <a:gd name="connsiteX39" fmla="*/ 209437 w 459358"/>
              <a:gd name="connsiteY39" fmla="*/ 11463 h 596388"/>
              <a:gd name="connsiteX40" fmla="*/ 203697 w 459358"/>
              <a:gd name="connsiteY40" fmla="*/ 21493 h 596388"/>
              <a:gd name="connsiteX41" fmla="*/ 209437 w 459358"/>
              <a:gd name="connsiteY41" fmla="*/ 22926 h 596388"/>
              <a:gd name="connsiteX42" fmla="*/ 215177 w 459358"/>
              <a:gd name="connsiteY42" fmla="*/ 15761 h 596388"/>
              <a:gd name="connsiteX43" fmla="*/ 209437 w 459358"/>
              <a:gd name="connsiteY43" fmla="*/ 24358 h 596388"/>
              <a:gd name="connsiteX44" fmla="*/ 212307 w 459358"/>
              <a:gd name="connsiteY44" fmla="*/ 25791 h 596388"/>
              <a:gd name="connsiteX45" fmla="*/ 226658 w 459358"/>
              <a:gd name="connsiteY45" fmla="*/ 8597 h 596388"/>
              <a:gd name="connsiteX46" fmla="*/ 236703 w 459358"/>
              <a:gd name="connsiteY46" fmla="*/ 0 h 59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9358" h="596388">
                <a:moveTo>
                  <a:pt x="159295" y="288060"/>
                </a:moveTo>
                <a:cubicBezTo>
                  <a:pt x="159295" y="288060"/>
                  <a:pt x="219569" y="442868"/>
                  <a:pt x="298499" y="288060"/>
                </a:cubicBezTo>
                <a:cubicBezTo>
                  <a:pt x="298499" y="288060"/>
                  <a:pt x="298499" y="302394"/>
                  <a:pt x="338681" y="316728"/>
                </a:cubicBezTo>
                <a:cubicBezTo>
                  <a:pt x="338681" y="316728"/>
                  <a:pt x="413306" y="339663"/>
                  <a:pt x="426222" y="366897"/>
                </a:cubicBezTo>
                <a:cubicBezTo>
                  <a:pt x="426222" y="366897"/>
                  <a:pt x="467839" y="460069"/>
                  <a:pt x="457794" y="543206"/>
                </a:cubicBezTo>
                <a:cubicBezTo>
                  <a:pt x="457794" y="543206"/>
                  <a:pt x="457794" y="550373"/>
                  <a:pt x="443443" y="558974"/>
                </a:cubicBezTo>
                <a:cubicBezTo>
                  <a:pt x="443443" y="558974"/>
                  <a:pt x="348727" y="599109"/>
                  <a:pt x="219569" y="596242"/>
                </a:cubicBezTo>
                <a:cubicBezTo>
                  <a:pt x="219569" y="596242"/>
                  <a:pt x="91846" y="589075"/>
                  <a:pt x="11481" y="553240"/>
                </a:cubicBezTo>
                <a:cubicBezTo>
                  <a:pt x="11481" y="553240"/>
                  <a:pt x="0" y="550373"/>
                  <a:pt x="0" y="524572"/>
                </a:cubicBezTo>
                <a:cubicBezTo>
                  <a:pt x="0" y="524572"/>
                  <a:pt x="4305" y="408466"/>
                  <a:pt x="38747" y="356864"/>
                </a:cubicBezTo>
                <a:cubicBezTo>
                  <a:pt x="38747" y="356864"/>
                  <a:pt x="48793" y="342530"/>
                  <a:pt x="73189" y="333929"/>
                </a:cubicBezTo>
                <a:cubicBezTo>
                  <a:pt x="73189" y="333929"/>
                  <a:pt x="153555" y="309561"/>
                  <a:pt x="159295" y="288060"/>
                </a:cubicBezTo>
                <a:close/>
                <a:moveTo>
                  <a:pt x="225223" y="10030"/>
                </a:moveTo>
                <a:cubicBezTo>
                  <a:pt x="222352" y="12896"/>
                  <a:pt x="219482" y="17194"/>
                  <a:pt x="218047" y="21493"/>
                </a:cubicBezTo>
                <a:lnTo>
                  <a:pt x="219482" y="21493"/>
                </a:lnTo>
                <a:cubicBezTo>
                  <a:pt x="220917" y="17194"/>
                  <a:pt x="223788" y="12896"/>
                  <a:pt x="225223" y="10030"/>
                </a:cubicBezTo>
                <a:close/>
                <a:moveTo>
                  <a:pt x="236703" y="0"/>
                </a:moveTo>
                <a:cubicBezTo>
                  <a:pt x="230963" y="4299"/>
                  <a:pt x="228093" y="8597"/>
                  <a:pt x="226658" y="14329"/>
                </a:cubicBezTo>
                <a:cubicBezTo>
                  <a:pt x="230963" y="7164"/>
                  <a:pt x="238138" y="4299"/>
                  <a:pt x="238138" y="4299"/>
                </a:cubicBezTo>
                <a:cubicBezTo>
                  <a:pt x="238138" y="15761"/>
                  <a:pt x="251053" y="25791"/>
                  <a:pt x="256793" y="30090"/>
                </a:cubicBezTo>
                <a:cubicBezTo>
                  <a:pt x="255358" y="27224"/>
                  <a:pt x="253923" y="25791"/>
                  <a:pt x="253923" y="25791"/>
                </a:cubicBezTo>
                <a:cubicBezTo>
                  <a:pt x="256793" y="27224"/>
                  <a:pt x="258228" y="30090"/>
                  <a:pt x="259663" y="32955"/>
                </a:cubicBezTo>
                <a:cubicBezTo>
                  <a:pt x="261098" y="32955"/>
                  <a:pt x="261098" y="32955"/>
                  <a:pt x="262533" y="32955"/>
                </a:cubicBezTo>
                <a:cubicBezTo>
                  <a:pt x="259663" y="30090"/>
                  <a:pt x="258228" y="27224"/>
                  <a:pt x="258228" y="27224"/>
                </a:cubicBezTo>
                <a:cubicBezTo>
                  <a:pt x="261098" y="30090"/>
                  <a:pt x="262533" y="31523"/>
                  <a:pt x="263968" y="32955"/>
                </a:cubicBezTo>
                <a:cubicBezTo>
                  <a:pt x="266838" y="34388"/>
                  <a:pt x="268273" y="34388"/>
                  <a:pt x="269708" y="34388"/>
                </a:cubicBezTo>
                <a:cubicBezTo>
                  <a:pt x="268273" y="32955"/>
                  <a:pt x="268273" y="32955"/>
                  <a:pt x="268273" y="32955"/>
                </a:cubicBezTo>
                <a:cubicBezTo>
                  <a:pt x="269708" y="32955"/>
                  <a:pt x="271143" y="34388"/>
                  <a:pt x="272578" y="35821"/>
                </a:cubicBezTo>
                <a:cubicBezTo>
                  <a:pt x="304149" y="44418"/>
                  <a:pt x="317064" y="63045"/>
                  <a:pt x="317064" y="63045"/>
                </a:cubicBezTo>
                <a:cubicBezTo>
                  <a:pt x="345764" y="94568"/>
                  <a:pt x="331414" y="146150"/>
                  <a:pt x="327109" y="159046"/>
                </a:cubicBezTo>
                <a:cubicBezTo>
                  <a:pt x="340024" y="156180"/>
                  <a:pt x="329979" y="190568"/>
                  <a:pt x="329979" y="190568"/>
                </a:cubicBezTo>
                <a:cubicBezTo>
                  <a:pt x="328544" y="200598"/>
                  <a:pt x="324239" y="204897"/>
                  <a:pt x="321369" y="206329"/>
                </a:cubicBezTo>
                <a:cubicBezTo>
                  <a:pt x="315629" y="253613"/>
                  <a:pt x="272578" y="308061"/>
                  <a:pt x="228093" y="308061"/>
                </a:cubicBezTo>
                <a:cubicBezTo>
                  <a:pt x="187912" y="308061"/>
                  <a:pt x="146296" y="256479"/>
                  <a:pt x="139121" y="206329"/>
                </a:cubicBezTo>
                <a:cubicBezTo>
                  <a:pt x="137686" y="204897"/>
                  <a:pt x="133381" y="200598"/>
                  <a:pt x="131946" y="190568"/>
                </a:cubicBezTo>
                <a:cubicBezTo>
                  <a:pt x="131946" y="190568"/>
                  <a:pt x="120466" y="153314"/>
                  <a:pt x="136251" y="160478"/>
                </a:cubicBezTo>
                <a:cubicBezTo>
                  <a:pt x="124771" y="104598"/>
                  <a:pt x="133381" y="84538"/>
                  <a:pt x="133381" y="84538"/>
                </a:cubicBezTo>
                <a:cubicBezTo>
                  <a:pt x="147731" y="42985"/>
                  <a:pt x="195087" y="21493"/>
                  <a:pt x="195087" y="21493"/>
                </a:cubicBezTo>
                <a:cubicBezTo>
                  <a:pt x="205132" y="10030"/>
                  <a:pt x="205132" y="14329"/>
                  <a:pt x="203697" y="17194"/>
                </a:cubicBezTo>
                <a:cubicBezTo>
                  <a:pt x="206567" y="14329"/>
                  <a:pt x="209437" y="11463"/>
                  <a:pt x="209437" y="11463"/>
                </a:cubicBezTo>
                <a:cubicBezTo>
                  <a:pt x="206567" y="14329"/>
                  <a:pt x="205132" y="18627"/>
                  <a:pt x="203697" y="21493"/>
                </a:cubicBezTo>
                <a:lnTo>
                  <a:pt x="209437" y="22926"/>
                </a:lnTo>
                <a:cubicBezTo>
                  <a:pt x="212307" y="18627"/>
                  <a:pt x="215177" y="15761"/>
                  <a:pt x="215177" y="15761"/>
                </a:cubicBezTo>
                <a:cubicBezTo>
                  <a:pt x="212307" y="18627"/>
                  <a:pt x="210872" y="21493"/>
                  <a:pt x="209437" y="24358"/>
                </a:cubicBezTo>
                <a:lnTo>
                  <a:pt x="212307" y="25791"/>
                </a:lnTo>
                <a:cubicBezTo>
                  <a:pt x="215177" y="15761"/>
                  <a:pt x="223788" y="10030"/>
                  <a:pt x="226658" y="8597"/>
                </a:cubicBezTo>
                <a:cubicBezTo>
                  <a:pt x="230963" y="2866"/>
                  <a:pt x="236703" y="0"/>
                  <a:pt x="2367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6" name="矩形 23"/>
          <p:cNvSpPr/>
          <p:nvPr/>
        </p:nvSpPr>
        <p:spPr>
          <a:xfrm>
            <a:off x="3329969" y="5032201"/>
            <a:ext cx="189597" cy="242711"/>
          </a:xfrm>
          <a:custGeom>
            <a:avLst/>
            <a:gdLst>
              <a:gd name="connsiteX0" fmla="*/ 11784 w 473070"/>
              <a:gd name="connsiteY0" fmla="*/ 563888 h 605592"/>
              <a:gd name="connsiteX1" fmla="*/ 461073 w 473070"/>
              <a:gd name="connsiteY1" fmla="*/ 563888 h 605592"/>
              <a:gd name="connsiteX2" fmla="*/ 461073 w 473070"/>
              <a:gd name="connsiteY2" fmla="*/ 605592 h 605592"/>
              <a:gd name="connsiteX3" fmla="*/ 11784 w 473070"/>
              <a:gd name="connsiteY3" fmla="*/ 605592 h 605592"/>
              <a:gd name="connsiteX4" fmla="*/ 11784 w 473070"/>
              <a:gd name="connsiteY4" fmla="*/ 500661 h 605592"/>
              <a:gd name="connsiteX5" fmla="*/ 461073 w 473070"/>
              <a:gd name="connsiteY5" fmla="*/ 500661 h 605592"/>
              <a:gd name="connsiteX6" fmla="*/ 461073 w 473070"/>
              <a:gd name="connsiteY6" fmla="*/ 542506 h 605592"/>
              <a:gd name="connsiteX7" fmla="*/ 11784 w 473070"/>
              <a:gd name="connsiteY7" fmla="*/ 542506 h 605592"/>
              <a:gd name="connsiteX8" fmla="*/ 365246 w 473070"/>
              <a:gd name="connsiteY8" fmla="*/ 196807 h 605592"/>
              <a:gd name="connsiteX9" fmla="*/ 407162 w 473070"/>
              <a:gd name="connsiteY9" fmla="*/ 196807 h 605592"/>
              <a:gd name="connsiteX10" fmla="*/ 407162 w 473070"/>
              <a:gd name="connsiteY10" fmla="*/ 467496 h 605592"/>
              <a:gd name="connsiteX11" fmla="*/ 365246 w 473070"/>
              <a:gd name="connsiteY11" fmla="*/ 467496 h 605592"/>
              <a:gd name="connsiteX12" fmla="*/ 215507 w 473070"/>
              <a:gd name="connsiteY12" fmla="*/ 196807 h 605592"/>
              <a:gd name="connsiteX13" fmla="*/ 257352 w 473070"/>
              <a:gd name="connsiteY13" fmla="*/ 196807 h 605592"/>
              <a:gd name="connsiteX14" fmla="*/ 257352 w 473070"/>
              <a:gd name="connsiteY14" fmla="*/ 467496 h 605592"/>
              <a:gd name="connsiteX15" fmla="*/ 215507 w 473070"/>
              <a:gd name="connsiteY15" fmla="*/ 467496 h 605592"/>
              <a:gd name="connsiteX16" fmla="*/ 65767 w 473070"/>
              <a:gd name="connsiteY16" fmla="*/ 196807 h 605592"/>
              <a:gd name="connsiteX17" fmla="*/ 107612 w 473070"/>
              <a:gd name="connsiteY17" fmla="*/ 196807 h 605592"/>
              <a:gd name="connsiteX18" fmla="*/ 107612 w 473070"/>
              <a:gd name="connsiteY18" fmla="*/ 467496 h 605592"/>
              <a:gd name="connsiteX19" fmla="*/ 65767 w 473070"/>
              <a:gd name="connsiteY19" fmla="*/ 467496 h 605592"/>
              <a:gd name="connsiteX20" fmla="*/ 236581 w 473070"/>
              <a:gd name="connsiteY20" fmla="*/ 0 h 605592"/>
              <a:gd name="connsiteX21" fmla="*/ 473070 w 473070"/>
              <a:gd name="connsiteY21" fmla="*/ 164833 h 605592"/>
              <a:gd name="connsiteX22" fmla="*/ 449115 w 473070"/>
              <a:gd name="connsiteY22" fmla="*/ 199135 h 605592"/>
              <a:gd name="connsiteX23" fmla="*/ 236303 w 473070"/>
              <a:gd name="connsiteY23" fmla="*/ 50711 h 605592"/>
              <a:gd name="connsiteX24" fmla="*/ 23491 w 473070"/>
              <a:gd name="connsiteY24" fmla="*/ 194963 h 605592"/>
              <a:gd name="connsiteX25" fmla="*/ 0 w 473070"/>
              <a:gd name="connsiteY25" fmla="*/ 160383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3070" h="605592">
                <a:moveTo>
                  <a:pt x="11784" y="563888"/>
                </a:moveTo>
                <a:lnTo>
                  <a:pt x="461073" y="563888"/>
                </a:lnTo>
                <a:lnTo>
                  <a:pt x="461073" y="605592"/>
                </a:lnTo>
                <a:lnTo>
                  <a:pt x="11784" y="605592"/>
                </a:lnTo>
                <a:close/>
                <a:moveTo>
                  <a:pt x="11784" y="500661"/>
                </a:moveTo>
                <a:lnTo>
                  <a:pt x="461073" y="500661"/>
                </a:lnTo>
                <a:lnTo>
                  <a:pt x="461073" y="542506"/>
                </a:lnTo>
                <a:lnTo>
                  <a:pt x="11784" y="542506"/>
                </a:lnTo>
                <a:close/>
                <a:moveTo>
                  <a:pt x="365246" y="196807"/>
                </a:moveTo>
                <a:lnTo>
                  <a:pt x="407162" y="196807"/>
                </a:lnTo>
                <a:lnTo>
                  <a:pt x="407162" y="467496"/>
                </a:lnTo>
                <a:lnTo>
                  <a:pt x="365246" y="467496"/>
                </a:lnTo>
                <a:close/>
                <a:moveTo>
                  <a:pt x="215507" y="196807"/>
                </a:moveTo>
                <a:lnTo>
                  <a:pt x="257352" y="196807"/>
                </a:lnTo>
                <a:lnTo>
                  <a:pt x="257352" y="467496"/>
                </a:lnTo>
                <a:lnTo>
                  <a:pt x="215507" y="467496"/>
                </a:lnTo>
                <a:close/>
                <a:moveTo>
                  <a:pt x="65767" y="196807"/>
                </a:moveTo>
                <a:lnTo>
                  <a:pt x="107612" y="196807"/>
                </a:lnTo>
                <a:lnTo>
                  <a:pt x="107612" y="467496"/>
                </a:lnTo>
                <a:lnTo>
                  <a:pt x="65767" y="467496"/>
                </a:lnTo>
                <a:close/>
                <a:moveTo>
                  <a:pt x="236581" y="0"/>
                </a:moveTo>
                <a:lnTo>
                  <a:pt x="473070" y="164833"/>
                </a:lnTo>
                <a:lnTo>
                  <a:pt x="449115" y="199135"/>
                </a:lnTo>
                <a:lnTo>
                  <a:pt x="236303" y="50711"/>
                </a:lnTo>
                <a:lnTo>
                  <a:pt x="23491" y="194963"/>
                </a:lnTo>
                <a:lnTo>
                  <a:pt x="0" y="160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7" name="矩形 35"/>
          <p:cNvSpPr/>
          <p:nvPr/>
        </p:nvSpPr>
        <p:spPr>
          <a:xfrm>
            <a:off x="4863869" y="5032384"/>
            <a:ext cx="242711" cy="242344"/>
          </a:xfrm>
          <a:custGeom>
            <a:avLst/>
            <a:gdLst>
              <a:gd name="connsiteX0" fmla="*/ 303775 w 607639"/>
              <a:gd name="connsiteY0" fmla="*/ 525007 h 606722"/>
              <a:gd name="connsiteX1" fmla="*/ 315710 w 607639"/>
              <a:gd name="connsiteY1" fmla="*/ 536902 h 606722"/>
              <a:gd name="connsiteX2" fmla="*/ 315710 w 607639"/>
              <a:gd name="connsiteY2" fmla="*/ 552347 h 606722"/>
              <a:gd name="connsiteX3" fmla="*/ 303775 w 607639"/>
              <a:gd name="connsiteY3" fmla="*/ 564241 h 606722"/>
              <a:gd name="connsiteX4" fmla="*/ 291929 w 607639"/>
              <a:gd name="connsiteY4" fmla="*/ 552347 h 606722"/>
              <a:gd name="connsiteX5" fmla="*/ 291929 w 607639"/>
              <a:gd name="connsiteY5" fmla="*/ 536902 h 606722"/>
              <a:gd name="connsiteX6" fmla="*/ 303775 w 607639"/>
              <a:gd name="connsiteY6" fmla="*/ 525007 h 606722"/>
              <a:gd name="connsiteX7" fmla="*/ 429885 w 607639"/>
              <a:gd name="connsiteY7" fmla="*/ 509483 h 606722"/>
              <a:gd name="connsiteX8" fmla="*/ 441811 w 607639"/>
              <a:gd name="connsiteY8" fmla="*/ 521409 h 606722"/>
              <a:gd name="connsiteX9" fmla="*/ 429885 w 607639"/>
              <a:gd name="connsiteY9" fmla="*/ 533335 h 606722"/>
              <a:gd name="connsiteX10" fmla="*/ 417959 w 607639"/>
              <a:gd name="connsiteY10" fmla="*/ 521409 h 606722"/>
              <a:gd name="connsiteX11" fmla="*/ 429885 w 607639"/>
              <a:gd name="connsiteY11" fmla="*/ 509483 h 606722"/>
              <a:gd name="connsiteX12" fmla="*/ 177720 w 607639"/>
              <a:gd name="connsiteY12" fmla="*/ 509483 h 606722"/>
              <a:gd name="connsiteX13" fmla="*/ 189611 w 607639"/>
              <a:gd name="connsiteY13" fmla="*/ 521409 h 606722"/>
              <a:gd name="connsiteX14" fmla="*/ 177720 w 607639"/>
              <a:gd name="connsiteY14" fmla="*/ 533335 h 606722"/>
              <a:gd name="connsiteX15" fmla="*/ 165829 w 607639"/>
              <a:gd name="connsiteY15" fmla="*/ 521409 h 606722"/>
              <a:gd name="connsiteX16" fmla="*/ 177720 w 607639"/>
              <a:gd name="connsiteY16" fmla="*/ 509483 h 606722"/>
              <a:gd name="connsiteX17" fmla="*/ 522185 w 607639"/>
              <a:gd name="connsiteY17" fmla="*/ 417324 h 606722"/>
              <a:gd name="connsiteX18" fmla="*/ 534111 w 607639"/>
              <a:gd name="connsiteY18" fmla="*/ 429250 h 606722"/>
              <a:gd name="connsiteX19" fmla="*/ 522185 w 607639"/>
              <a:gd name="connsiteY19" fmla="*/ 441176 h 606722"/>
              <a:gd name="connsiteX20" fmla="*/ 510259 w 607639"/>
              <a:gd name="connsiteY20" fmla="*/ 429250 h 606722"/>
              <a:gd name="connsiteX21" fmla="*/ 522185 w 607639"/>
              <a:gd name="connsiteY21" fmla="*/ 417324 h 606722"/>
              <a:gd name="connsiteX22" fmla="*/ 85420 w 607639"/>
              <a:gd name="connsiteY22" fmla="*/ 417324 h 606722"/>
              <a:gd name="connsiteX23" fmla="*/ 97311 w 607639"/>
              <a:gd name="connsiteY23" fmla="*/ 429250 h 606722"/>
              <a:gd name="connsiteX24" fmla="*/ 85420 w 607639"/>
              <a:gd name="connsiteY24" fmla="*/ 441176 h 606722"/>
              <a:gd name="connsiteX25" fmla="*/ 73529 w 607639"/>
              <a:gd name="connsiteY25" fmla="*/ 429250 h 606722"/>
              <a:gd name="connsiteX26" fmla="*/ 85420 w 607639"/>
              <a:gd name="connsiteY26" fmla="*/ 417324 h 606722"/>
              <a:gd name="connsiteX27" fmla="*/ 537643 w 607639"/>
              <a:gd name="connsiteY27" fmla="*/ 291506 h 606722"/>
              <a:gd name="connsiteX28" fmla="*/ 555628 w 607639"/>
              <a:gd name="connsiteY28" fmla="*/ 291506 h 606722"/>
              <a:gd name="connsiteX29" fmla="*/ 567558 w 607639"/>
              <a:gd name="connsiteY29" fmla="*/ 303316 h 606722"/>
              <a:gd name="connsiteX30" fmla="*/ 555628 w 607639"/>
              <a:gd name="connsiteY30" fmla="*/ 315216 h 606722"/>
              <a:gd name="connsiteX31" fmla="*/ 537643 w 607639"/>
              <a:gd name="connsiteY31" fmla="*/ 315216 h 606722"/>
              <a:gd name="connsiteX32" fmla="*/ 525713 w 607639"/>
              <a:gd name="connsiteY32" fmla="*/ 303316 h 606722"/>
              <a:gd name="connsiteX33" fmla="*/ 537643 w 607639"/>
              <a:gd name="connsiteY33" fmla="*/ 291506 h 606722"/>
              <a:gd name="connsiteX34" fmla="*/ 51991 w 607639"/>
              <a:gd name="connsiteY34" fmla="*/ 291506 h 606722"/>
              <a:gd name="connsiteX35" fmla="*/ 69946 w 607639"/>
              <a:gd name="connsiteY35" fmla="*/ 291506 h 606722"/>
              <a:gd name="connsiteX36" fmla="*/ 81856 w 607639"/>
              <a:gd name="connsiteY36" fmla="*/ 303316 h 606722"/>
              <a:gd name="connsiteX37" fmla="*/ 69946 w 607639"/>
              <a:gd name="connsiteY37" fmla="*/ 315216 h 606722"/>
              <a:gd name="connsiteX38" fmla="*/ 51991 w 607639"/>
              <a:gd name="connsiteY38" fmla="*/ 315216 h 606722"/>
              <a:gd name="connsiteX39" fmla="*/ 40081 w 607639"/>
              <a:gd name="connsiteY39" fmla="*/ 303316 h 606722"/>
              <a:gd name="connsiteX40" fmla="*/ 51991 w 607639"/>
              <a:gd name="connsiteY40" fmla="*/ 291506 h 606722"/>
              <a:gd name="connsiteX41" fmla="*/ 412608 w 607639"/>
              <a:gd name="connsiteY41" fmla="*/ 222096 h 606722"/>
              <a:gd name="connsiteX42" fmla="*/ 345491 w 607639"/>
              <a:gd name="connsiteY42" fmla="*/ 334245 h 606722"/>
              <a:gd name="connsiteX43" fmla="*/ 412608 w 607639"/>
              <a:gd name="connsiteY43" fmla="*/ 334245 h 606722"/>
              <a:gd name="connsiteX44" fmla="*/ 427651 w 607639"/>
              <a:gd name="connsiteY44" fmla="*/ 167533 h 606722"/>
              <a:gd name="connsiteX45" fmla="*/ 436375 w 607639"/>
              <a:gd name="connsiteY45" fmla="*/ 178996 h 606722"/>
              <a:gd name="connsiteX46" fmla="*/ 436375 w 607639"/>
              <a:gd name="connsiteY46" fmla="*/ 334245 h 606722"/>
              <a:gd name="connsiteX47" fmla="*/ 469399 w 607639"/>
              <a:gd name="connsiteY47" fmla="*/ 334245 h 606722"/>
              <a:gd name="connsiteX48" fmla="*/ 481327 w 607639"/>
              <a:gd name="connsiteY48" fmla="*/ 346153 h 606722"/>
              <a:gd name="connsiteX49" fmla="*/ 469399 w 607639"/>
              <a:gd name="connsiteY49" fmla="*/ 357973 h 606722"/>
              <a:gd name="connsiteX50" fmla="*/ 436375 w 607639"/>
              <a:gd name="connsiteY50" fmla="*/ 357973 h 606722"/>
              <a:gd name="connsiteX51" fmla="*/ 436375 w 607639"/>
              <a:gd name="connsiteY51" fmla="*/ 427733 h 606722"/>
              <a:gd name="connsiteX52" fmla="*/ 424536 w 607639"/>
              <a:gd name="connsiteY52" fmla="*/ 439552 h 606722"/>
              <a:gd name="connsiteX53" fmla="*/ 412608 w 607639"/>
              <a:gd name="connsiteY53" fmla="*/ 427733 h 606722"/>
              <a:gd name="connsiteX54" fmla="*/ 412608 w 607639"/>
              <a:gd name="connsiteY54" fmla="*/ 357973 h 606722"/>
              <a:gd name="connsiteX55" fmla="*/ 324573 w 607639"/>
              <a:gd name="connsiteY55" fmla="*/ 357973 h 606722"/>
              <a:gd name="connsiteX56" fmla="*/ 314158 w 607639"/>
              <a:gd name="connsiteY56" fmla="*/ 352019 h 606722"/>
              <a:gd name="connsiteX57" fmla="*/ 314336 w 607639"/>
              <a:gd name="connsiteY57" fmla="*/ 340022 h 606722"/>
              <a:gd name="connsiteX58" fmla="*/ 414299 w 607639"/>
              <a:gd name="connsiteY58" fmla="*/ 172953 h 606722"/>
              <a:gd name="connsiteX59" fmla="*/ 427651 w 607639"/>
              <a:gd name="connsiteY59" fmla="*/ 167533 h 606722"/>
              <a:gd name="connsiteX60" fmla="*/ 216270 w 607639"/>
              <a:gd name="connsiteY60" fmla="*/ 167099 h 606722"/>
              <a:gd name="connsiteX61" fmla="*/ 290518 w 607639"/>
              <a:gd name="connsiteY61" fmla="*/ 241210 h 606722"/>
              <a:gd name="connsiteX62" fmla="*/ 242978 w 607639"/>
              <a:gd name="connsiteY62" fmla="*/ 355754 h 606722"/>
              <a:gd name="connsiteX63" fmla="*/ 182707 w 607639"/>
              <a:gd name="connsiteY63" fmla="*/ 415825 h 606722"/>
              <a:gd name="connsiteX64" fmla="*/ 278588 w 607639"/>
              <a:gd name="connsiteY64" fmla="*/ 415825 h 606722"/>
              <a:gd name="connsiteX65" fmla="*/ 290518 w 607639"/>
              <a:gd name="connsiteY65" fmla="*/ 427734 h 606722"/>
              <a:gd name="connsiteX66" fmla="*/ 278588 w 607639"/>
              <a:gd name="connsiteY66" fmla="*/ 439552 h 606722"/>
              <a:gd name="connsiteX67" fmla="*/ 154040 w 607639"/>
              <a:gd name="connsiteY67" fmla="*/ 439552 h 606722"/>
              <a:gd name="connsiteX68" fmla="*/ 143001 w 607639"/>
              <a:gd name="connsiteY68" fmla="*/ 432265 h 606722"/>
              <a:gd name="connsiteX69" fmla="*/ 145582 w 607639"/>
              <a:gd name="connsiteY69" fmla="*/ 419292 h 606722"/>
              <a:gd name="connsiteX70" fmla="*/ 226152 w 607639"/>
              <a:gd name="connsiteY70" fmla="*/ 338959 h 606722"/>
              <a:gd name="connsiteX71" fmla="*/ 266659 w 607639"/>
              <a:gd name="connsiteY71" fmla="*/ 241210 h 606722"/>
              <a:gd name="connsiteX72" fmla="*/ 216270 w 607639"/>
              <a:gd name="connsiteY72" fmla="*/ 190914 h 606722"/>
              <a:gd name="connsiteX73" fmla="*/ 165880 w 607639"/>
              <a:gd name="connsiteY73" fmla="*/ 241210 h 606722"/>
              <a:gd name="connsiteX74" fmla="*/ 154040 w 607639"/>
              <a:gd name="connsiteY74" fmla="*/ 253029 h 606722"/>
              <a:gd name="connsiteX75" fmla="*/ 142110 w 607639"/>
              <a:gd name="connsiteY75" fmla="*/ 241210 h 606722"/>
              <a:gd name="connsiteX76" fmla="*/ 216270 w 607639"/>
              <a:gd name="connsiteY76" fmla="*/ 167099 h 606722"/>
              <a:gd name="connsiteX77" fmla="*/ 522185 w 607639"/>
              <a:gd name="connsiteY77" fmla="*/ 165547 h 606722"/>
              <a:gd name="connsiteX78" fmla="*/ 534111 w 607639"/>
              <a:gd name="connsiteY78" fmla="*/ 177438 h 606722"/>
              <a:gd name="connsiteX79" fmla="*/ 522185 w 607639"/>
              <a:gd name="connsiteY79" fmla="*/ 189329 h 606722"/>
              <a:gd name="connsiteX80" fmla="*/ 510259 w 607639"/>
              <a:gd name="connsiteY80" fmla="*/ 177438 h 606722"/>
              <a:gd name="connsiteX81" fmla="*/ 522185 w 607639"/>
              <a:gd name="connsiteY81" fmla="*/ 165547 h 606722"/>
              <a:gd name="connsiteX82" fmla="*/ 85420 w 607639"/>
              <a:gd name="connsiteY82" fmla="*/ 165547 h 606722"/>
              <a:gd name="connsiteX83" fmla="*/ 97311 w 607639"/>
              <a:gd name="connsiteY83" fmla="*/ 177438 h 606722"/>
              <a:gd name="connsiteX84" fmla="*/ 85420 w 607639"/>
              <a:gd name="connsiteY84" fmla="*/ 189329 h 606722"/>
              <a:gd name="connsiteX85" fmla="*/ 73529 w 607639"/>
              <a:gd name="connsiteY85" fmla="*/ 177438 h 606722"/>
              <a:gd name="connsiteX86" fmla="*/ 85420 w 607639"/>
              <a:gd name="connsiteY86" fmla="*/ 165547 h 606722"/>
              <a:gd name="connsiteX87" fmla="*/ 429885 w 607639"/>
              <a:gd name="connsiteY87" fmla="*/ 73388 h 606722"/>
              <a:gd name="connsiteX88" fmla="*/ 441811 w 607639"/>
              <a:gd name="connsiteY88" fmla="*/ 85279 h 606722"/>
              <a:gd name="connsiteX89" fmla="*/ 429885 w 607639"/>
              <a:gd name="connsiteY89" fmla="*/ 97170 h 606722"/>
              <a:gd name="connsiteX90" fmla="*/ 417959 w 607639"/>
              <a:gd name="connsiteY90" fmla="*/ 85279 h 606722"/>
              <a:gd name="connsiteX91" fmla="*/ 429885 w 607639"/>
              <a:gd name="connsiteY91" fmla="*/ 73388 h 606722"/>
              <a:gd name="connsiteX92" fmla="*/ 177720 w 607639"/>
              <a:gd name="connsiteY92" fmla="*/ 73388 h 606722"/>
              <a:gd name="connsiteX93" fmla="*/ 189611 w 607639"/>
              <a:gd name="connsiteY93" fmla="*/ 85279 h 606722"/>
              <a:gd name="connsiteX94" fmla="*/ 177720 w 607639"/>
              <a:gd name="connsiteY94" fmla="*/ 97170 h 606722"/>
              <a:gd name="connsiteX95" fmla="*/ 165829 w 607639"/>
              <a:gd name="connsiteY95" fmla="*/ 85279 h 606722"/>
              <a:gd name="connsiteX96" fmla="*/ 177720 w 607639"/>
              <a:gd name="connsiteY96" fmla="*/ 73388 h 606722"/>
              <a:gd name="connsiteX97" fmla="*/ 303775 w 607639"/>
              <a:gd name="connsiteY97" fmla="*/ 42480 h 606722"/>
              <a:gd name="connsiteX98" fmla="*/ 315710 w 607639"/>
              <a:gd name="connsiteY98" fmla="*/ 54396 h 606722"/>
              <a:gd name="connsiteX99" fmla="*/ 315710 w 607639"/>
              <a:gd name="connsiteY99" fmla="*/ 69869 h 606722"/>
              <a:gd name="connsiteX100" fmla="*/ 303775 w 607639"/>
              <a:gd name="connsiteY100" fmla="*/ 81785 h 606722"/>
              <a:gd name="connsiteX101" fmla="*/ 291929 w 607639"/>
              <a:gd name="connsiteY101" fmla="*/ 69869 h 606722"/>
              <a:gd name="connsiteX102" fmla="*/ 291929 w 607639"/>
              <a:gd name="connsiteY102" fmla="*/ 54396 h 606722"/>
              <a:gd name="connsiteX103" fmla="*/ 303775 w 607639"/>
              <a:gd name="connsiteY103" fmla="*/ 42480 h 606722"/>
              <a:gd name="connsiteX104" fmla="*/ 303775 w 607639"/>
              <a:gd name="connsiteY104" fmla="*/ 0 h 606722"/>
              <a:gd name="connsiteX105" fmla="*/ 537058 w 607639"/>
              <a:gd name="connsiteY105" fmla="*/ 108956 h 606722"/>
              <a:gd name="connsiteX106" fmla="*/ 537058 w 607639"/>
              <a:gd name="connsiteY106" fmla="*/ 93048 h 606722"/>
              <a:gd name="connsiteX107" fmla="*/ 548895 w 607639"/>
              <a:gd name="connsiteY107" fmla="*/ 81139 h 606722"/>
              <a:gd name="connsiteX108" fmla="*/ 560822 w 607639"/>
              <a:gd name="connsiteY108" fmla="*/ 93048 h 606722"/>
              <a:gd name="connsiteX109" fmla="*/ 560822 w 607639"/>
              <a:gd name="connsiteY109" fmla="*/ 138994 h 606722"/>
              <a:gd name="connsiteX110" fmla="*/ 548895 w 607639"/>
              <a:gd name="connsiteY110" fmla="*/ 150903 h 606722"/>
              <a:gd name="connsiteX111" fmla="*/ 502880 w 607639"/>
              <a:gd name="connsiteY111" fmla="*/ 150903 h 606722"/>
              <a:gd name="connsiteX112" fmla="*/ 490953 w 607639"/>
              <a:gd name="connsiteY112" fmla="*/ 138994 h 606722"/>
              <a:gd name="connsiteX113" fmla="*/ 502880 w 607639"/>
              <a:gd name="connsiteY113" fmla="*/ 127174 h 606722"/>
              <a:gd name="connsiteX114" fmla="*/ 521126 w 607639"/>
              <a:gd name="connsiteY114" fmla="*/ 127174 h 606722"/>
              <a:gd name="connsiteX115" fmla="*/ 303775 w 607639"/>
              <a:gd name="connsiteY115" fmla="*/ 23728 h 606722"/>
              <a:gd name="connsiteX116" fmla="*/ 23764 w 607639"/>
              <a:gd name="connsiteY116" fmla="*/ 303316 h 606722"/>
              <a:gd name="connsiteX117" fmla="*/ 303775 w 607639"/>
              <a:gd name="connsiteY117" fmla="*/ 582905 h 606722"/>
              <a:gd name="connsiteX118" fmla="*/ 583786 w 607639"/>
              <a:gd name="connsiteY118" fmla="*/ 303316 h 606722"/>
              <a:gd name="connsiteX119" fmla="*/ 573906 w 607639"/>
              <a:gd name="connsiteY119" fmla="*/ 229376 h 606722"/>
              <a:gd name="connsiteX120" fmla="*/ 582273 w 607639"/>
              <a:gd name="connsiteY120" fmla="*/ 214801 h 606722"/>
              <a:gd name="connsiteX121" fmla="*/ 596869 w 607639"/>
              <a:gd name="connsiteY121" fmla="*/ 223066 h 606722"/>
              <a:gd name="connsiteX122" fmla="*/ 607639 w 607639"/>
              <a:gd name="connsiteY122" fmla="*/ 303316 h 606722"/>
              <a:gd name="connsiteX123" fmla="*/ 303775 w 607639"/>
              <a:gd name="connsiteY123" fmla="*/ 606722 h 606722"/>
              <a:gd name="connsiteX124" fmla="*/ 0 w 607639"/>
              <a:gd name="connsiteY124" fmla="*/ 303316 h 606722"/>
              <a:gd name="connsiteX125" fmla="*/ 303775 w 607639"/>
              <a:gd name="connsiteY12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07639" h="606722">
                <a:moveTo>
                  <a:pt x="303775" y="525007"/>
                </a:moveTo>
                <a:cubicBezTo>
                  <a:pt x="310366" y="525007"/>
                  <a:pt x="315710" y="530333"/>
                  <a:pt x="315710" y="536902"/>
                </a:cubicBezTo>
                <a:lnTo>
                  <a:pt x="315710" y="552347"/>
                </a:lnTo>
                <a:cubicBezTo>
                  <a:pt x="315710" y="558915"/>
                  <a:pt x="310366" y="564241"/>
                  <a:pt x="303775" y="564241"/>
                </a:cubicBezTo>
                <a:cubicBezTo>
                  <a:pt x="297184" y="564241"/>
                  <a:pt x="291929" y="558915"/>
                  <a:pt x="291929" y="552347"/>
                </a:cubicBezTo>
                <a:lnTo>
                  <a:pt x="291929" y="536902"/>
                </a:lnTo>
                <a:cubicBezTo>
                  <a:pt x="291929" y="530333"/>
                  <a:pt x="297184" y="525007"/>
                  <a:pt x="303775" y="525007"/>
                </a:cubicBezTo>
                <a:close/>
                <a:moveTo>
                  <a:pt x="429885" y="509483"/>
                </a:moveTo>
                <a:cubicBezTo>
                  <a:pt x="436472" y="509483"/>
                  <a:pt x="441811" y="514822"/>
                  <a:pt x="441811" y="521409"/>
                </a:cubicBezTo>
                <a:cubicBezTo>
                  <a:pt x="441811" y="527996"/>
                  <a:pt x="436472" y="533335"/>
                  <a:pt x="429885" y="533335"/>
                </a:cubicBezTo>
                <a:cubicBezTo>
                  <a:pt x="423298" y="533335"/>
                  <a:pt x="417959" y="527996"/>
                  <a:pt x="417959" y="521409"/>
                </a:cubicBezTo>
                <a:cubicBezTo>
                  <a:pt x="417959" y="514822"/>
                  <a:pt x="423298" y="509483"/>
                  <a:pt x="429885" y="509483"/>
                </a:cubicBezTo>
                <a:close/>
                <a:moveTo>
                  <a:pt x="177720" y="509483"/>
                </a:moveTo>
                <a:cubicBezTo>
                  <a:pt x="184287" y="509483"/>
                  <a:pt x="189611" y="514822"/>
                  <a:pt x="189611" y="521409"/>
                </a:cubicBezTo>
                <a:cubicBezTo>
                  <a:pt x="189611" y="527996"/>
                  <a:pt x="184287" y="533335"/>
                  <a:pt x="177720" y="533335"/>
                </a:cubicBezTo>
                <a:cubicBezTo>
                  <a:pt x="171153" y="533335"/>
                  <a:pt x="165829" y="527996"/>
                  <a:pt x="165829" y="521409"/>
                </a:cubicBezTo>
                <a:cubicBezTo>
                  <a:pt x="165829" y="514822"/>
                  <a:pt x="171153" y="509483"/>
                  <a:pt x="177720" y="509483"/>
                </a:cubicBezTo>
                <a:close/>
                <a:moveTo>
                  <a:pt x="522185" y="417324"/>
                </a:moveTo>
                <a:cubicBezTo>
                  <a:pt x="528772" y="417324"/>
                  <a:pt x="534111" y="422663"/>
                  <a:pt x="534111" y="429250"/>
                </a:cubicBezTo>
                <a:cubicBezTo>
                  <a:pt x="534111" y="435837"/>
                  <a:pt x="528772" y="441176"/>
                  <a:pt x="522185" y="441176"/>
                </a:cubicBezTo>
                <a:cubicBezTo>
                  <a:pt x="515598" y="441176"/>
                  <a:pt x="510259" y="435837"/>
                  <a:pt x="510259" y="429250"/>
                </a:cubicBezTo>
                <a:cubicBezTo>
                  <a:pt x="510259" y="422663"/>
                  <a:pt x="515598" y="417324"/>
                  <a:pt x="522185" y="417324"/>
                </a:cubicBezTo>
                <a:close/>
                <a:moveTo>
                  <a:pt x="85420" y="417324"/>
                </a:moveTo>
                <a:cubicBezTo>
                  <a:pt x="91987" y="417324"/>
                  <a:pt x="97311" y="422663"/>
                  <a:pt x="97311" y="429250"/>
                </a:cubicBezTo>
                <a:cubicBezTo>
                  <a:pt x="97311" y="435837"/>
                  <a:pt x="91987" y="441176"/>
                  <a:pt x="85420" y="441176"/>
                </a:cubicBezTo>
                <a:cubicBezTo>
                  <a:pt x="78853" y="441176"/>
                  <a:pt x="73529" y="435837"/>
                  <a:pt x="73529" y="429250"/>
                </a:cubicBezTo>
                <a:cubicBezTo>
                  <a:pt x="73529" y="422663"/>
                  <a:pt x="78853" y="417324"/>
                  <a:pt x="85420" y="417324"/>
                </a:cubicBezTo>
                <a:close/>
                <a:moveTo>
                  <a:pt x="537643" y="291506"/>
                </a:moveTo>
                <a:lnTo>
                  <a:pt x="555628" y="291506"/>
                </a:lnTo>
                <a:cubicBezTo>
                  <a:pt x="562216" y="291506"/>
                  <a:pt x="567558" y="296745"/>
                  <a:pt x="567558" y="303316"/>
                </a:cubicBezTo>
                <a:cubicBezTo>
                  <a:pt x="567558" y="309888"/>
                  <a:pt x="562216" y="315216"/>
                  <a:pt x="555628" y="315216"/>
                </a:cubicBezTo>
                <a:lnTo>
                  <a:pt x="537643" y="315216"/>
                </a:lnTo>
                <a:cubicBezTo>
                  <a:pt x="531055" y="315216"/>
                  <a:pt x="525713" y="309888"/>
                  <a:pt x="525713" y="303316"/>
                </a:cubicBezTo>
                <a:cubicBezTo>
                  <a:pt x="525713" y="296745"/>
                  <a:pt x="531055" y="291506"/>
                  <a:pt x="537643" y="291506"/>
                </a:cubicBezTo>
                <a:close/>
                <a:moveTo>
                  <a:pt x="51991" y="291506"/>
                </a:moveTo>
                <a:lnTo>
                  <a:pt x="69946" y="291506"/>
                </a:lnTo>
                <a:cubicBezTo>
                  <a:pt x="76523" y="291506"/>
                  <a:pt x="81856" y="296745"/>
                  <a:pt x="81856" y="303316"/>
                </a:cubicBezTo>
                <a:cubicBezTo>
                  <a:pt x="81856" y="309888"/>
                  <a:pt x="76523" y="315216"/>
                  <a:pt x="69946" y="315216"/>
                </a:cubicBezTo>
                <a:lnTo>
                  <a:pt x="51991" y="315216"/>
                </a:lnTo>
                <a:cubicBezTo>
                  <a:pt x="45414" y="315216"/>
                  <a:pt x="40081" y="309888"/>
                  <a:pt x="40081" y="303316"/>
                </a:cubicBezTo>
                <a:cubicBezTo>
                  <a:pt x="40081" y="296745"/>
                  <a:pt x="45414" y="291506"/>
                  <a:pt x="51991" y="291506"/>
                </a:cubicBezTo>
                <a:close/>
                <a:moveTo>
                  <a:pt x="412608" y="222096"/>
                </a:moveTo>
                <a:lnTo>
                  <a:pt x="345491" y="334245"/>
                </a:lnTo>
                <a:lnTo>
                  <a:pt x="412608" y="334245"/>
                </a:lnTo>
                <a:close/>
                <a:moveTo>
                  <a:pt x="427651" y="167533"/>
                </a:moveTo>
                <a:cubicBezTo>
                  <a:pt x="432814" y="168954"/>
                  <a:pt x="436375" y="173664"/>
                  <a:pt x="436375" y="178996"/>
                </a:cubicBezTo>
                <a:lnTo>
                  <a:pt x="436375" y="334245"/>
                </a:lnTo>
                <a:lnTo>
                  <a:pt x="469399" y="334245"/>
                </a:lnTo>
                <a:cubicBezTo>
                  <a:pt x="475986" y="334245"/>
                  <a:pt x="481327" y="339577"/>
                  <a:pt x="481327" y="346153"/>
                </a:cubicBezTo>
                <a:cubicBezTo>
                  <a:pt x="481327" y="352641"/>
                  <a:pt x="475986" y="357973"/>
                  <a:pt x="469399" y="357973"/>
                </a:cubicBezTo>
                <a:lnTo>
                  <a:pt x="436375" y="357973"/>
                </a:lnTo>
                <a:lnTo>
                  <a:pt x="436375" y="427733"/>
                </a:lnTo>
                <a:cubicBezTo>
                  <a:pt x="436375" y="434220"/>
                  <a:pt x="431123" y="439552"/>
                  <a:pt x="424536" y="439552"/>
                </a:cubicBezTo>
                <a:cubicBezTo>
                  <a:pt x="417949" y="439552"/>
                  <a:pt x="412608" y="434220"/>
                  <a:pt x="412608" y="427733"/>
                </a:cubicBezTo>
                <a:lnTo>
                  <a:pt x="412608" y="357973"/>
                </a:lnTo>
                <a:lnTo>
                  <a:pt x="324573" y="357973"/>
                </a:lnTo>
                <a:cubicBezTo>
                  <a:pt x="320300" y="357973"/>
                  <a:pt x="316295" y="355662"/>
                  <a:pt x="314158" y="352019"/>
                </a:cubicBezTo>
                <a:cubicBezTo>
                  <a:pt x="312111" y="348286"/>
                  <a:pt x="312111" y="343665"/>
                  <a:pt x="314336" y="340022"/>
                </a:cubicBezTo>
                <a:lnTo>
                  <a:pt x="414299" y="172953"/>
                </a:lnTo>
                <a:cubicBezTo>
                  <a:pt x="417059" y="168332"/>
                  <a:pt x="422489" y="166111"/>
                  <a:pt x="427651" y="167533"/>
                </a:cubicBezTo>
                <a:close/>
                <a:moveTo>
                  <a:pt x="216270" y="167099"/>
                </a:moveTo>
                <a:cubicBezTo>
                  <a:pt x="257222" y="167099"/>
                  <a:pt x="290518" y="200333"/>
                  <a:pt x="290518" y="241210"/>
                </a:cubicBezTo>
                <a:cubicBezTo>
                  <a:pt x="290518" y="284486"/>
                  <a:pt x="273603" y="325097"/>
                  <a:pt x="242978" y="355754"/>
                </a:cubicBezTo>
                <a:lnTo>
                  <a:pt x="182707" y="415825"/>
                </a:lnTo>
                <a:lnTo>
                  <a:pt x="278588" y="415825"/>
                </a:lnTo>
                <a:cubicBezTo>
                  <a:pt x="285176" y="415825"/>
                  <a:pt x="290518" y="421158"/>
                  <a:pt x="290518" y="427734"/>
                </a:cubicBezTo>
                <a:cubicBezTo>
                  <a:pt x="290518" y="434220"/>
                  <a:pt x="285176" y="439552"/>
                  <a:pt x="278588" y="439552"/>
                </a:cubicBezTo>
                <a:lnTo>
                  <a:pt x="154040" y="439552"/>
                </a:lnTo>
                <a:cubicBezTo>
                  <a:pt x="149232" y="439552"/>
                  <a:pt x="144870" y="436709"/>
                  <a:pt x="143001" y="432265"/>
                </a:cubicBezTo>
                <a:cubicBezTo>
                  <a:pt x="141131" y="427822"/>
                  <a:pt x="142199" y="422668"/>
                  <a:pt x="145582" y="419292"/>
                </a:cubicBezTo>
                <a:lnTo>
                  <a:pt x="226152" y="338959"/>
                </a:lnTo>
                <a:cubicBezTo>
                  <a:pt x="252236" y="312834"/>
                  <a:pt x="266659" y="278088"/>
                  <a:pt x="266659" y="241210"/>
                </a:cubicBezTo>
                <a:cubicBezTo>
                  <a:pt x="266659" y="213485"/>
                  <a:pt x="244046" y="190914"/>
                  <a:pt x="216270" y="190914"/>
                </a:cubicBezTo>
                <a:cubicBezTo>
                  <a:pt x="188493" y="190914"/>
                  <a:pt x="165880" y="213485"/>
                  <a:pt x="165880" y="241210"/>
                </a:cubicBezTo>
                <a:cubicBezTo>
                  <a:pt x="165880" y="247786"/>
                  <a:pt x="160539" y="253029"/>
                  <a:pt x="154040" y="253029"/>
                </a:cubicBezTo>
                <a:cubicBezTo>
                  <a:pt x="147452" y="253029"/>
                  <a:pt x="142110" y="247786"/>
                  <a:pt x="142110" y="241210"/>
                </a:cubicBezTo>
                <a:cubicBezTo>
                  <a:pt x="142110" y="200333"/>
                  <a:pt x="175406" y="167099"/>
                  <a:pt x="216270" y="167099"/>
                </a:cubicBezTo>
                <a:close/>
                <a:moveTo>
                  <a:pt x="522185" y="165547"/>
                </a:moveTo>
                <a:cubicBezTo>
                  <a:pt x="528772" y="165547"/>
                  <a:pt x="534111" y="170871"/>
                  <a:pt x="534111" y="177438"/>
                </a:cubicBezTo>
                <a:cubicBezTo>
                  <a:pt x="534111" y="184005"/>
                  <a:pt x="528772" y="189329"/>
                  <a:pt x="522185" y="189329"/>
                </a:cubicBezTo>
                <a:cubicBezTo>
                  <a:pt x="515598" y="189329"/>
                  <a:pt x="510259" y="184005"/>
                  <a:pt x="510259" y="177438"/>
                </a:cubicBezTo>
                <a:cubicBezTo>
                  <a:pt x="510259" y="170871"/>
                  <a:pt x="515598" y="165547"/>
                  <a:pt x="522185" y="165547"/>
                </a:cubicBezTo>
                <a:close/>
                <a:moveTo>
                  <a:pt x="85420" y="165547"/>
                </a:moveTo>
                <a:cubicBezTo>
                  <a:pt x="91987" y="165547"/>
                  <a:pt x="97311" y="170871"/>
                  <a:pt x="97311" y="177438"/>
                </a:cubicBezTo>
                <a:cubicBezTo>
                  <a:pt x="97311" y="184005"/>
                  <a:pt x="91987" y="189329"/>
                  <a:pt x="85420" y="189329"/>
                </a:cubicBezTo>
                <a:cubicBezTo>
                  <a:pt x="78853" y="189329"/>
                  <a:pt x="73529" y="184005"/>
                  <a:pt x="73529" y="177438"/>
                </a:cubicBezTo>
                <a:cubicBezTo>
                  <a:pt x="73529" y="170871"/>
                  <a:pt x="78853" y="165547"/>
                  <a:pt x="85420" y="165547"/>
                </a:cubicBezTo>
                <a:close/>
                <a:moveTo>
                  <a:pt x="429885" y="73388"/>
                </a:moveTo>
                <a:cubicBezTo>
                  <a:pt x="436472" y="73388"/>
                  <a:pt x="441811" y="78712"/>
                  <a:pt x="441811" y="85279"/>
                </a:cubicBezTo>
                <a:cubicBezTo>
                  <a:pt x="441811" y="91846"/>
                  <a:pt x="436472" y="97170"/>
                  <a:pt x="429885" y="97170"/>
                </a:cubicBezTo>
                <a:cubicBezTo>
                  <a:pt x="423298" y="97170"/>
                  <a:pt x="417959" y="91846"/>
                  <a:pt x="417959" y="85279"/>
                </a:cubicBezTo>
                <a:cubicBezTo>
                  <a:pt x="417959" y="78712"/>
                  <a:pt x="423298" y="73388"/>
                  <a:pt x="429885" y="73388"/>
                </a:cubicBezTo>
                <a:close/>
                <a:moveTo>
                  <a:pt x="177720" y="73388"/>
                </a:moveTo>
                <a:cubicBezTo>
                  <a:pt x="184287" y="73388"/>
                  <a:pt x="189611" y="78712"/>
                  <a:pt x="189611" y="85279"/>
                </a:cubicBezTo>
                <a:cubicBezTo>
                  <a:pt x="189611" y="91846"/>
                  <a:pt x="184287" y="97170"/>
                  <a:pt x="177720" y="97170"/>
                </a:cubicBezTo>
                <a:cubicBezTo>
                  <a:pt x="171153" y="97170"/>
                  <a:pt x="165829" y="91846"/>
                  <a:pt x="165829" y="85279"/>
                </a:cubicBezTo>
                <a:cubicBezTo>
                  <a:pt x="165829" y="78712"/>
                  <a:pt x="171153" y="73388"/>
                  <a:pt x="177720" y="73388"/>
                </a:cubicBezTo>
                <a:close/>
                <a:moveTo>
                  <a:pt x="303775" y="42480"/>
                </a:moveTo>
                <a:cubicBezTo>
                  <a:pt x="310366" y="42480"/>
                  <a:pt x="315710" y="47815"/>
                  <a:pt x="315710" y="54396"/>
                </a:cubicBezTo>
                <a:lnTo>
                  <a:pt x="315710" y="69869"/>
                </a:lnTo>
                <a:cubicBezTo>
                  <a:pt x="315710" y="76449"/>
                  <a:pt x="310366" y="81785"/>
                  <a:pt x="303775" y="81785"/>
                </a:cubicBezTo>
                <a:cubicBezTo>
                  <a:pt x="297184" y="81785"/>
                  <a:pt x="291929" y="76449"/>
                  <a:pt x="291929" y="69869"/>
                </a:cubicBezTo>
                <a:lnTo>
                  <a:pt x="291929" y="54396"/>
                </a:lnTo>
                <a:cubicBezTo>
                  <a:pt x="291929" y="47815"/>
                  <a:pt x="297184" y="42480"/>
                  <a:pt x="303775" y="42480"/>
                </a:cubicBezTo>
                <a:close/>
                <a:moveTo>
                  <a:pt x="303775" y="0"/>
                </a:moveTo>
                <a:cubicBezTo>
                  <a:pt x="394204" y="0"/>
                  <a:pt x="479560" y="40347"/>
                  <a:pt x="537058" y="108956"/>
                </a:cubicBezTo>
                <a:lnTo>
                  <a:pt x="537058" y="93048"/>
                </a:lnTo>
                <a:cubicBezTo>
                  <a:pt x="537058" y="86471"/>
                  <a:pt x="542309" y="81139"/>
                  <a:pt x="548895" y="81139"/>
                </a:cubicBezTo>
                <a:cubicBezTo>
                  <a:pt x="555482" y="81139"/>
                  <a:pt x="560822" y="86471"/>
                  <a:pt x="560822" y="93048"/>
                </a:cubicBezTo>
                <a:lnTo>
                  <a:pt x="560822" y="138994"/>
                </a:lnTo>
                <a:cubicBezTo>
                  <a:pt x="560822" y="145570"/>
                  <a:pt x="555482" y="150903"/>
                  <a:pt x="548895" y="150903"/>
                </a:cubicBezTo>
                <a:lnTo>
                  <a:pt x="502880" y="150903"/>
                </a:lnTo>
                <a:cubicBezTo>
                  <a:pt x="496293" y="150903"/>
                  <a:pt x="490953" y="145570"/>
                  <a:pt x="490953" y="138994"/>
                </a:cubicBezTo>
                <a:cubicBezTo>
                  <a:pt x="490953" y="132417"/>
                  <a:pt x="496293" y="127174"/>
                  <a:pt x="502880" y="127174"/>
                </a:cubicBezTo>
                <a:lnTo>
                  <a:pt x="521126" y="127174"/>
                </a:lnTo>
                <a:cubicBezTo>
                  <a:pt x="468168" y="62032"/>
                  <a:pt x="388419" y="23728"/>
                  <a:pt x="303775" y="23728"/>
                </a:cubicBezTo>
                <a:cubicBezTo>
                  <a:pt x="149440" y="23728"/>
                  <a:pt x="23764" y="149214"/>
                  <a:pt x="23764" y="303316"/>
                </a:cubicBezTo>
                <a:cubicBezTo>
                  <a:pt x="23764" y="457508"/>
                  <a:pt x="149440" y="582905"/>
                  <a:pt x="303775" y="582905"/>
                </a:cubicBezTo>
                <a:cubicBezTo>
                  <a:pt x="458199" y="582905"/>
                  <a:pt x="583786" y="457508"/>
                  <a:pt x="583786" y="303316"/>
                </a:cubicBezTo>
                <a:cubicBezTo>
                  <a:pt x="583786" y="278255"/>
                  <a:pt x="580492" y="253371"/>
                  <a:pt x="573906" y="229376"/>
                </a:cubicBezTo>
                <a:cubicBezTo>
                  <a:pt x="572126" y="223066"/>
                  <a:pt x="575864" y="216489"/>
                  <a:pt x="582273" y="214801"/>
                </a:cubicBezTo>
                <a:cubicBezTo>
                  <a:pt x="588592" y="213023"/>
                  <a:pt x="595089" y="216756"/>
                  <a:pt x="596869" y="223066"/>
                </a:cubicBezTo>
                <a:cubicBezTo>
                  <a:pt x="603990" y="249194"/>
                  <a:pt x="607639" y="276122"/>
                  <a:pt x="607639" y="303316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6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310312" y="5559493"/>
            <a:ext cx="1107996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汇报：张世臣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023859" y="5559493"/>
            <a:ext cx="801823" cy="27699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超星集团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380734" y="5559493"/>
            <a:ext cx="1208985" cy="27699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时间：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月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日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1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1" grpId="0" animBg="1"/>
      <p:bldP spid="52" grpId="0" animBg="1"/>
      <p:bldP spid="53" grpId="0" animBg="1"/>
      <p:bldP spid="45" grpId="0" animBg="1"/>
      <p:bldP spid="46" grpId="0" animBg="1"/>
      <p:bldP spid="47" grpId="0" animBg="1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44230" y="0"/>
            <a:ext cx="3947770" cy="4851400"/>
          </a:xfrm>
          <a:prstGeom prst="rect">
            <a:avLst/>
          </a:prstGeom>
        </p:spPr>
      </p:pic>
      <p:sp>
        <p:nvSpPr>
          <p:cNvPr id="65" name="文本框 64"/>
          <p:cNvSpPr txBox="1"/>
          <p:nvPr/>
        </p:nvSpPr>
        <p:spPr>
          <a:xfrm>
            <a:off x="506759" y="1103373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>
                <a:solidFill>
                  <a:schemeClr val="accent1"/>
                </a:solidFill>
              </a:rPr>
              <a:t>邀请码</a:t>
            </a:r>
            <a:r>
              <a:rPr lang="en-US" altLang="zh-CN" sz="5400" b="1" dirty="0">
                <a:solidFill>
                  <a:schemeClr val="accent1"/>
                </a:solidFill>
              </a:rPr>
              <a:t>:</a:t>
            </a:r>
            <a:endParaRPr lang="zh-CN" altLang="en-US" sz="5400" b="1" dirty="0">
              <a:solidFill>
                <a:schemeClr val="accent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C0E785D6-019E-41EB-A845-32A6AC5BC308}"/>
              </a:ext>
            </a:extLst>
          </p:cNvPr>
          <p:cNvSpPr txBox="1"/>
          <p:nvPr/>
        </p:nvSpPr>
        <p:spPr>
          <a:xfrm>
            <a:off x="2852966" y="1011040"/>
            <a:ext cx="71121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600" b="1" dirty="0" smtClean="0">
                <a:solidFill>
                  <a:schemeClr val="accent1"/>
                </a:solidFill>
              </a:rPr>
              <a:t>SDHYGXY</a:t>
            </a:r>
            <a:endParaRPr lang="zh-CN" altLang="en-US" sz="6600" b="1" dirty="0">
              <a:solidFill>
                <a:schemeClr val="accent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128C3D92-9BC9-4B16-8332-2FE11E308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701" y="2425700"/>
            <a:ext cx="3810140" cy="37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280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44230" y="0"/>
            <a:ext cx="3947770" cy="48514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655861" y="1711928"/>
            <a:ext cx="2289228" cy="461665"/>
            <a:chOff x="5906988" y="1950164"/>
            <a:chExt cx="2289228" cy="461665"/>
          </a:xfrm>
        </p:grpSpPr>
        <p:sp>
          <p:nvSpPr>
            <p:cNvPr id="5" name="矩形 4"/>
            <p:cNvSpPr/>
            <p:nvPr/>
          </p:nvSpPr>
          <p:spPr>
            <a:xfrm>
              <a:off x="6780444" y="1950164"/>
              <a:ext cx="1415772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6"/>
                  </a:solidFill>
                </a:rPr>
                <a:t>首页展示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5906988" y="1950164"/>
              <a:ext cx="612668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accent6"/>
                  </a:solidFill>
                </a:rPr>
                <a:t>01.</a:t>
              </a:r>
              <a:endParaRPr lang="zh-CN" altLang="en-US" sz="2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655861" y="2582663"/>
            <a:ext cx="2289222" cy="461665"/>
            <a:chOff x="5906988" y="1950164"/>
            <a:chExt cx="2289222" cy="461665"/>
          </a:xfrm>
        </p:grpSpPr>
        <p:sp>
          <p:nvSpPr>
            <p:cNvPr id="47" name="矩形 46"/>
            <p:cNvSpPr/>
            <p:nvPr/>
          </p:nvSpPr>
          <p:spPr>
            <a:xfrm>
              <a:off x="6780438" y="1950164"/>
              <a:ext cx="1415772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6"/>
                  </a:solidFill>
                </a:rPr>
                <a:t>信息集成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5906988" y="1950164"/>
              <a:ext cx="612668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accent6"/>
                  </a:solidFill>
                </a:rPr>
                <a:t>02.</a:t>
              </a:r>
              <a:endParaRPr lang="zh-CN" altLang="en-US" sz="2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655861" y="3453398"/>
            <a:ext cx="2289225" cy="461665"/>
            <a:chOff x="5906988" y="1950164"/>
            <a:chExt cx="2289225" cy="461665"/>
          </a:xfrm>
        </p:grpSpPr>
        <p:sp>
          <p:nvSpPr>
            <p:cNvPr id="52" name="矩形 51"/>
            <p:cNvSpPr/>
            <p:nvPr/>
          </p:nvSpPr>
          <p:spPr>
            <a:xfrm>
              <a:off x="6780441" y="1950164"/>
              <a:ext cx="1415772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6"/>
                  </a:solidFill>
                </a:rPr>
                <a:t>专题创建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5906988" y="1950164"/>
              <a:ext cx="612668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accent6"/>
                  </a:solidFill>
                </a:rPr>
                <a:t>03.</a:t>
              </a:r>
              <a:endParaRPr lang="zh-CN" altLang="en-US" sz="2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655861" y="5185110"/>
            <a:ext cx="2289222" cy="461665"/>
            <a:chOff x="5906988" y="1950164"/>
            <a:chExt cx="2289222" cy="461665"/>
          </a:xfrm>
        </p:grpSpPr>
        <p:sp>
          <p:nvSpPr>
            <p:cNvPr id="57" name="矩形 56"/>
            <p:cNvSpPr/>
            <p:nvPr/>
          </p:nvSpPr>
          <p:spPr>
            <a:xfrm>
              <a:off x="6780438" y="1950164"/>
              <a:ext cx="1415772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6"/>
                  </a:solidFill>
                </a:rPr>
                <a:t>多样风采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5906988" y="1950164"/>
              <a:ext cx="612668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accent6"/>
                  </a:solidFill>
                </a:rPr>
                <a:t>05.</a:t>
              </a:r>
              <a:endParaRPr lang="zh-CN" altLang="en-US" sz="24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 rot="5400000">
            <a:off x="5416355" y="2443872"/>
            <a:ext cx="353173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5400" b="1" dirty="0">
                <a:solidFill>
                  <a:schemeClr val="accent1"/>
                </a:solidFill>
              </a:rPr>
              <a:t>CONTENT</a:t>
            </a:r>
            <a:endParaRPr lang="zh-CN" altLang="en-US" sz="5400" b="1" dirty="0">
              <a:solidFill>
                <a:schemeClr val="accent1"/>
              </a:solidFill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A5EF4421-0E66-4BD3-86EE-200A7CCC2616}"/>
              </a:ext>
            </a:extLst>
          </p:cNvPr>
          <p:cNvGrpSpPr/>
          <p:nvPr/>
        </p:nvGrpSpPr>
        <p:grpSpPr>
          <a:xfrm>
            <a:off x="1655861" y="4324133"/>
            <a:ext cx="2289227" cy="461665"/>
            <a:chOff x="5906988" y="1950164"/>
            <a:chExt cx="2289227" cy="461665"/>
          </a:xfrm>
        </p:grpSpPr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91F17B69-2222-48ED-A33E-7C33700EA024}"/>
                </a:ext>
              </a:extLst>
            </p:cNvPr>
            <p:cNvSpPr/>
            <p:nvPr/>
          </p:nvSpPr>
          <p:spPr>
            <a:xfrm>
              <a:off x="6780443" y="1950164"/>
              <a:ext cx="1415772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6"/>
                  </a:solidFill>
                </a:rPr>
                <a:t>电子阅读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B6CB10D7-B643-467E-AC52-AD9E5C4173CC}"/>
                </a:ext>
              </a:extLst>
            </p:cNvPr>
            <p:cNvSpPr/>
            <p:nvPr/>
          </p:nvSpPr>
          <p:spPr>
            <a:xfrm>
              <a:off x="5906988" y="1950164"/>
              <a:ext cx="612668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accent6"/>
                  </a:solidFill>
                </a:rPr>
                <a:t>04.</a:t>
              </a:r>
              <a:endParaRPr lang="zh-CN" altLang="en-US" sz="2400" b="1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5367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537" b="1009"/>
          <a:stretch/>
        </p:blipFill>
        <p:spPr>
          <a:xfrm flipH="1" flipV="1">
            <a:off x="0" y="0"/>
            <a:ext cx="6739951" cy="513715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561451" y="2263775"/>
            <a:ext cx="2441694" cy="1520173"/>
            <a:chOff x="8561451" y="2263775"/>
            <a:chExt cx="2441694" cy="1520173"/>
          </a:xfrm>
        </p:grpSpPr>
        <p:sp>
          <p:nvSpPr>
            <p:cNvPr id="3" name="矩形 2"/>
            <p:cNvSpPr/>
            <p:nvPr/>
          </p:nvSpPr>
          <p:spPr>
            <a:xfrm>
              <a:off x="8561451" y="3014507"/>
              <a:ext cx="2441694" cy="76944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4400" b="1" dirty="0">
                  <a:solidFill>
                    <a:schemeClr val="accent1"/>
                  </a:solidFill>
                </a:rPr>
                <a:t>首页展示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8748617" y="2263775"/>
              <a:ext cx="2254528" cy="70788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4000" b="1" dirty="0">
                  <a:solidFill>
                    <a:schemeClr val="accent1"/>
                  </a:solidFill>
                </a:rPr>
                <a:t>PART 01</a:t>
              </a:r>
              <a:endParaRPr lang="zh-CN" altLang="en-US" sz="40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94552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1785305" y="394109"/>
            <a:ext cx="2639432" cy="535920"/>
            <a:chOff x="5906988" y="1931114"/>
            <a:chExt cx="2639432" cy="535920"/>
          </a:xfrm>
        </p:grpSpPr>
        <p:sp>
          <p:nvSpPr>
            <p:cNvPr id="47" name="矩形 46"/>
            <p:cNvSpPr/>
            <p:nvPr/>
          </p:nvSpPr>
          <p:spPr>
            <a:xfrm>
              <a:off x="6925463" y="193111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6"/>
                  </a:solidFill>
                </a:rPr>
                <a:t>首页展示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5906988" y="1943814"/>
              <a:ext cx="684803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accent6"/>
                  </a:solidFill>
                </a:rPr>
                <a:t>01.</a:t>
              </a:r>
              <a:endParaRPr lang="zh-CN" altLang="en-US" sz="28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D9A86639-4A61-4E95-AD7F-521EA88FBB64}"/>
              </a:ext>
            </a:extLst>
          </p:cNvPr>
          <p:cNvSpPr txBox="1"/>
          <p:nvPr/>
        </p:nvSpPr>
        <p:spPr>
          <a:xfrm>
            <a:off x="7525316" y="108374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单位名称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6E82CEBE-B975-4371-86C8-910F83AE4F3A}"/>
              </a:ext>
            </a:extLst>
          </p:cNvPr>
          <p:cNvSpPr txBox="1"/>
          <p:nvPr/>
        </p:nvSpPr>
        <p:spPr>
          <a:xfrm>
            <a:off x="3060260" y="31155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广告板块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3C413062-5D74-45D5-9F64-21A499D21CC5}"/>
              </a:ext>
            </a:extLst>
          </p:cNvPr>
          <p:cNvSpPr txBox="1"/>
          <p:nvPr/>
        </p:nvSpPr>
        <p:spPr>
          <a:xfrm>
            <a:off x="7525316" y="20648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功能按钮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B2F3CCE2-C191-4D99-BB1A-D3974E82783E}"/>
              </a:ext>
            </a:extLst>
          </p:cNvPr>
          <p:cNvSpPr txBox="1"/>
          <p:nvPr/>
        </p:nvSpPr>
        <p:spPr>
          <a:xfrm>
            <a:off x="3060260" y="36412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推荐导航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67BA0AE0-CD0F-4931-A835-0C968D19801B}"/>
              </a:ext>
            </a:extLst>
          </p:cNvPr>
          <p:cNvSpPr txBox="1"/>
          <p:nvPr/>
        </p:nvSpPr>
        <p:spPr>
          <a:xfrm>
            <a:off x="7525316" y="145308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搜索框架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361" y="869474"/>
            <a:ext cx="3038746" cy="54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1877670" y="406809"/>
            <a:ext cx="5020280" cy="535920"/>
            <a:chOff x="5848250" y="1931114"/>
            <a:chExt cx="5020280" cy="535920"/>
          </a:xfrm>
        </p:grpSpPr>
        <p:sp>
          <p:nvSpPr>
            <p:cNvPr id="83" name="矩形 82"/>
            <p:cNvSpPr/>
            <p:nvPr/>
          </p:nvSpPr>
          <p:spPr>
            <a:xfrm>
              <a:off x="5848250" y="1931114"/>
              <a:ext cx="5020280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6"/>
                  </a:solidFill>
                </a:rPr>
                <a:t>首页功能</a:t>
              </a:r>
              <a:r>
                <a:rPr lang="zh-CN" altLang="en-US" sz="2800" b="1" dirty="0" smtClean="0">
                  <a:solidFill>
                    <a:schemeClr val="accent6"/>
                  </a:solidFill>
                </a:rPr>
                <a:t>点</a:t>
              </a:r>
              <a:endParaRPr lang="zh-CN" altLang="en-US" sz="2800" b="1" dirty="0">
                <a:solidFill>
                  <a:schemeClr val="accent6"/>
                </a:solidFill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5906988" y="1943814"/>
              <a:ext cx="184731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 sz="2800" b="1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58" name="Picture 2" descr="F:\超星\移图照片（无用）\2\词条.png">
            <a:extLst>
              <a:ext uri="{FF2B5EF4-FFF2-40B4-BE49-F238E27FC236}">
                <a16:creationId xmlns="" xmlns:a16="http://schemas.microsoft.com/office/drawing/2014/main" id="{DCE19D62-34D4-40CC-8E90-AB1072327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5" y="2369789"/>
            <a:ext cx="3578667" cy="334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 descr="F:\超星\移图照片（无用）\2\专题.png">
            <a:extLst>
              <a:ext uri="{FF2B5EF4-FFF2-40B4-BE49-F238E27FC236}">
                <a16:creationId xmlns="" xmlns:a16="http://schemas.microsoft.com/office/drawing/2014/main" id="{26296B1D-D9AD-4E7B-BB12-C67CCD912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26" y="2131247"/>
            <a:ext cx="3657232" cy="33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F:\超星\移图照片（无用）\2\学术期刊.png">
            <a:extLst>
              <a:ext uri="{FF2B5EF4-FFF2-40B4-BE49-F238E27FC236}">
                <a16:creationId xmlns="" xmlns:a16="http://schemas.microsoft.com/office/drawing/2014/main" id="{2C8FEFBE-39E5-4EDC-A3C5-B71503A34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08" y="1886824"/>
            <a:ext cx="3626001" cy="32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5" descr="F:\超星\移图照片（无用）\2\大众期刊.png">
            <a:extLst>
              <a:ext uri="{FF2B5EF4-FFF2-40B4-BE49-F238E27FC236}">
                <a16:creationId xmlns="" xmlns:a16="http://schemas.microsoft.com/office/drawing/2014/main" id="{92D809EE-AEE0-469F-8F06-35F417BB8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10" y="1775642"/>
            <a:ext cx="3795347" cy="336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 descr="F:\超星\移图照片（无用）\2\电子书.png">
            <a:extLst>
              <a:ext uri="{FF2B5EF4-FFF2-40B4-BE49-F238E27FC236}">
                <a16:creationId xmlns="" xmlns:a16="http://schemas.microsoft.com/office/drawing/2014/main" id="{5F77FA68-E4C6-4E30-8F26-06042CC82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70" y="1718157"/>
            <a:ext cx="3893894" cy="341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F:\超星\移图照片（无用）\2\学术视频.png">
            <a:extLst>
              <a:ext uri="{FF2B5EF4-FFF2-40B4-BE49-F238E27FC236}">
                <a16:creationId xmlns="" xmlns:a16="http://schemas.microsoft.com/office/drawing/2014/main" id="{C917E673-18FE-443D-8766-D7DD48F7E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42" y="2294867"/>
            <a:ext cx="3790950" cy="345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9" descr="F:\超星\移图照片（无用）\2\报纸文章.png">
            <a:extLst>
              <a:ext uri="{FF2B5EF4-FFF2-40B4-BE49-F238E27FC236}">
                <a16:creationId xmlns="" xmlns:a16="http://schemas.microsoft.com/office/drawing/2014/main" id="{2937E665-090E-45D7-9541-999F08B4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569" y="2910399"/>
            <a:ext cx="3806879" cy="34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CCDDF4CD-C592-4197-9F44-10CF81B24225}"/>
              </a:ext>
            </a:extLst>
          </p:cNvPr>
          <p:cNvSpPr/>
          <p:nvPr/>
        </p:nvSpPr>
        <p:spPr>
          <a:xfrm>
            <a:off x="1936408" y="918029"/>
            <a:ext cx="502028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accent6"/>
                </a:solidFill>
              </a:rPr>
              <a:t>——</a:t>
            </a:r>
            <a:r>
              <a:rPr lang="zh-CN" altLang="en-US" sz="2400" b="1" dirty="0">
                <a:solidFill>
                  <a:schemeClr val="accent6"/>
                </a:solidFill>
              </a:rPr>
              <a:t>搜索框架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69" y="451979"/>
            <a:ext cx="3806879" cy="9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312925C2-60CF-4776-B1BB-FCDA507CBCF8}"/>
              </a:ext>
            </a:extLst>
          </p:cNvPr>
          <p:cNvSpPr/>
          <p:nvPr/>
        </p:nvSpPr>
        <p:spPr>
          <a:xfrm>
            <a:off x="3692067" y="913764"/>
            <a:ext cx="502028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accent6"/>
                </a:solidFill>
              </a:rPr>
              <a:t>——</a:t>
            </a:r>
            <a:r>
              <a:rPr lang="zh-CN" altLang="en-US" sz="2400" b="1" dirty="0">
                <a:solidFill>
                  <a:schemeClr val="accent6"/>
                </a:solidFill>
              </a:rPr>
              <a:t>推荐阅读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5169" y="-145167"/>
            <a:ext cx="1268414" cy="155875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4237203" y="410205"/>
            <a:ext cx="4038101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accent6"/>
                </a:solidFill>
              </a:rPr>
              <a:t>首页功能</a:t>
            </a:r>
            <a:r>
              <a:rPr lang="zh-CN" altLang="en-US" sz="2800" b="1" dirty="0" smtClean="0">
                <a:solidFill>
                  <a:schemeClr val="accent6"/>
                </a:solidFill>
              </a:rPr>
              <a:t>点</a:t>
            </a:r>
            <a:endParaRPr lang="zh-CN" altLang="en-US" sz="2800" b="1" dirty="0">
              <a:solidFill>
                <a:schemeClr val="accent6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6" y="1957390"/>
            <a:ext cx="2558160" cy="45501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46" y="1957388"/>
            <a:ext cx="2558158" cy="45501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7388"/>
            <a:ext cx="2558161" cy="45501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798" y="1957388"/>
            <a:ext cx="2558161" cy="455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5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1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A6F"/>
      </a:accent1>
      <a:accent2>
        <a:srgbClr val="E06741"/>
      </a:accent2>
      <a:accent3>
        <a:srgbClr val="4A5A6F"/>
      </a:accent3>
      <a:accent4>
        <a:srgbClr val="E06741"/>
      </a:accent4>
      <a:accent5>
        <a:srgbClr val="4A5A6F"/>
      </a:accent5>
      <a:accent6>
        <a:srgbClr val="E06741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1176</TotalTime>
  <Words>376</Words>
  <Application>Microsoft Office PowerPoint</Application>
  <PresentationFormat>自定义</PresentationFormat>
  <Paragraphs>137</Paragraphs>
  <Slides>30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PC</cp:lastModifiedBy>
  <cp:revision>200</cp:revision>
  <dcterms:created xsi:type="dcterms:W3CDTF">2017-09-04T07:53:30Z</dcterms:created>
  <dcterms:modified xsi:type="dcterms:W3CDTF">2019-05-21T01:38:12Z</dcterms:modified>
</cp:coreProperties>
</file>